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8" r:id="rId1"/>
  </p:sldMasterIdLst>
  <p:sldIdLst>
    <p:sldId id="256" r:id="rId2"/>
    <p:sldId id="286" r:id="rId3"/>
    <p:sldId id="287" r:id="rId4"/>
    <p:sldId id="288" r:id="rId5"/>
    <p:sldId id="289" r:id="rId6"/>
    <p:sldId id="292" r:id="rId7"/>
    <p:sldId id="293" r:id="rId8"/>
    <p:sldId id="294" r:id="rId9"/>
    <p:sldId id="290" r:id="rId10"/>
    <p:sldId id="277" r:id="rId11"/>
    <p:sldId id="284" r:id="rId12"/>
    <p:sldId id="291" r:id="rId13"/>
    <p:sldId id="296" r:id="rId14"/>
    <p:sldId id="299" r:id="rId15"/>
    <p:sldId id="298" r:id="rId16"/>
    <p:sldId id="267"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28" autoAdjust="0"/>
    <p:restoredTop sz="94660"/>
  </p:normalViewPr>
  <p:slideViewPr>
    <p:cSldViewPr snapToGrid="0">
      <p:cViewPr varScale="1">
        <p:scale>
          <a:sx n="74" d="100"/>
          <a:sy n="74" d="100"/>
        </p:scale>
        <p:origin x="558"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vi-VN"/>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vi-VN"/>
          </a:p>
        </p:txBody>
      </p:sp>
      <p:sp>
        <p:nvSpPr>
          <p:cNvPr id="4" name="Date Placeholder 3"/>
          <p:cNvSpPr>
            <a:spLocks noGrp="1"/>
          </p:cNvSpPr>
          <p:nvPr>
            <p:ph type="dt" sz="half" idx="10"/>
          </p:nvPr>
        </p:nvSpPr>
        <p:spPr/>
        <p:txBody>
          <a:bodyPr/>
          <a:lstStyle/>
          <a:p>
            <a:fld id="{750EE205-1A14-4615-816F-ACDAAF85C827}" type="datetimeFigureOut">
              <a:rPr lang="en-US" smtClean="0"/>
              <a:pPr/>
              <a:t>3/21/2017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ABA79E-3C90-49B7-B04C-B2E9CB80D831}" type="slidenum">
              <a:rPr lang="en-US" smtClean="0"/>
              <a:pPr/>
              <a:t>‹#›</a:t>
            </a:fld>
            <a:endParaRPr lang="en-US"/>
          </a:p>
        </p:txBody>
      </p:sp>
    </p:spTree>
    <p:extLst>
      <p:ext uri="{BB962C8B-B14F-4D97-AF65-F5344CB8AC3E}">
        <p14:creationId xmlns:p14="http://schemas.microsoft.com/office/powerpoint/2010/main" val="33375249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750EE205-1A14-4615-816F-ACDAAF85C827}" type="datetimeFigureOut">
              <a:rPr lang="en-US" smtClean="0"/>
              <a:pPr/>
              <a:t>3/21/2017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ABA79E-3C90-49B7-B04C-B2E9CB80D831}" type="slidenum">
              <a:rPr lang="en-US" smtClean="0"/>
              <a:pPr/>
              <a:t>‹#›</a:t>
            </a:fld>
            <a:endParaRPr lang="en-US"/>
          </a:p>
        </p:txBody>
      </p:sp>
    </p:spTree>
    <p:extLst>
      <p:ext uri="{BB962C8B-B14F-4D97-AF65-F5344CB8AC3E}">
        <p14:creationId xmlns:p14="http://schemas.microsoft.com/office/powerpoint/2010/main" val="9987995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vi-VN"/>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750EE205-1A14-4615-816F-ACDAAF85C827}" type="datetimeFigureOut">
              <a:rPr lang="en-US" smtClean="0"/>
              <a:pPr/>
              <a:t>3/21/2017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ABA79E-3C90-49B7-B04C-B2E9CB80D831}" type="slidenum">
              <a:rPr lang="en-US" smtClean="0"/>
              <a:pPr/>
              <a:t>‹#›</a:t>
            </a:fld>
            <a:endParaRPr lang="en-US"/>
          </a:p>
        </p:txBody>
      </p:sp>
    </p:spTree>
    <p:extLst>
      <p:ext uri="{BB962C8B-B14F-4D97-AF65-F5344CB8AC3E}">
        <p14:creationId xmlns:p14="http://schemas.microsoft.com/office/powerpoint/2010/main" val="11450939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0EE205-1A14-4615-816F-ACDAAF85C827}" type="datetimeFigureOut">
              <a:rPr lang="en-US" smtClean="0"/>
              <a:pPr/>
              <a:t>3/21/2017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ABA79E-3C90-49B7-B04C-B2E9CB80D831}" type="slidenum">
              <a:rPr lang="en-US" smtClean="0"/>
              <a:pPr/>
              <a:t>‹#›</a:t>
            </a:fld>
            <a:endParaRPr lang="en-US"/>
          </a:p>
        </p:txBody>
      </p:sp>
      <p:pic>
        <p:nvPicPr>
          <p:cNvPr id="7" name="Picture 6" descr="12949220512059867599_574_574.jpg"/>
          <p:cNvPicPr>
            <a:picLocks noChangeAspect="1"/>
          </p:cNvPicPr>
          <p:nvPr userDrawn="1"/>
        </p:nvPicPr>
        <p:blipFill>
          <a:blip r:embed="rId2"/>
          <a:stretch>
            <a:fillRect/>
          </a:stretch>
        </p:blipFill>
        <p:spPr>
          <a:xfrm>
            <a:off x="0" y="0"/>
            <a:ext cx="9144000" cy="6858000"/>
          </a:xfrm>
          <a:prstGeom prst="rect">
            <a:avLst/>
          </a:prstGeom>
        </p:spPr>
      </p:pic>
      <p:sp>
        <p:nvSpPr>
          <p:cNvPr id="10" name="Text Box 12"/>
          <p:cNvSpPr txBox="1">
            <a:spLocks noChangeArrowheads="1"/>
          </p:cNvSpPr>
          <p:nvPr userDrawn="1"/>
        </p:nvSpPr>
        <p:spPr bwMode="auto">
          <a:xfrm>
            <a:off x="533400" y="0"/>
            <a:ext cx="8229600" cy="646331"/>
          </a:xfrm>
          <a:prstGeom prst="rect">
            <a:avLst/>
          </a:prstGeom>
          <a:noFill/>
          <a:ln w="9525">
            <a:noFill/>
            <a:miter lim="800000"/>
            <a:headEnd/>
            <a:tailEnd/>
          </a:ln>
          <a:effectLst/>
        </p:spPr>
        <p:txBody>
          <a:bodyPr vert="horz" lIns="91440" tIns="45720" rIns="91440" bIns="45720" rtlCol="0" anchor="ctr">
            <a:spAutoFit/>
          </a:bodyPr>
          <a:lstStyle/>
          <a:p>
            <a:pPr marL="0" marR="0" lvl="0" indent="0" algn="ctr" defTabSz="914400" rtl="0" eaLnBrk="0" fontAlgn="auto" latinLnBrk="0" hangingPunct="0">
              <a:lnSpc>
                <a:spcPct val="100000"/>
              </a:lnSpc>
              <a:spcBef>
                <a:spcPct val="50000"/>
              </a:spcBef>
              <a:spcAft>
                <a:spcPts val="0"/>
              </a:spcAft>
              <a:buClrTx/>
              <a:buSzTx/>
              <a:buFontTx/>
              <a:buNone/>
              <a:tabLst/>
              <a:defRPr/>
            </a:pPr>
            <a:r>
              <a:rPr kumimoji="0" lang="en-US" sz="3600" b="1"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sym typeface="Wingdings" pitchFamily="2" charset="2"/>
              </a:rPr>
              <a:t>Thứ ba, ngày 15 tháng 03 năm 2016</a:t>
            </a:r>
          </a:p>
        </p:txBody>
      </p:sp>
      <p:sp>
        <p:nvSpPr>
          <p:cNvPr id="13" name="TextBox 12"/>
          <p:cNvSpPr txBox="1"/>
          <p:nvPr userDrawn="1"/>
        </p:nvSpPr>
        <p:spPr>
          <a:xfrm>
            <a:off x="609600" y="457200"/>
            <a:ext cx="5486400" cy="646331"/>
          </a:xfrm>
          <a:prstGeom prst="rect">
            <a:avLst/>
          </a:prstGeom>
          <a:noFill/>
        </p:spPr>
        <p:txBody>
          <a:bodyPr wrap="square" rtlCol="0">
            <a:spAutoFit/>
          </a:bodyPr>
          <a:lstStyle/>
          <a:p>
            <a:pPr algn="ctr"/>
            <a:r>
              <a:rPr lang="en-US" sz="3600" b="1" dirty="0" smtClean="0">
                <a:solidFill>
                  <a:srgbClr val="FF0000"/>
                </a:solidFill>
                <a:latin typeface="Times New Roman" pitchFamily="18" charset="0"/>
                <a:cs typeface="Times New Roman" pitchFamily="18" charset="0"/>
              </a:rPr>
              <a:t>Chính</a:t>
            </a:r>
            <a:r>
              <a:rPr lang="en-US" sz="3600" b="1" baseline="0" dirty="0" smtClean="0">
                <a:solidFill>
                  <a:srgbClr val="FF0000"/>
                </a:solidFill>
                <a:latin typeface="Times New Roman" pitchFamily="18" charset="0"/>
                <a:cs typeface="Times New Roman" pitchFamily="18" charset="0"/>
              </a:rPr>
              <a:t> tả</a:t>
            </a:r>
            <a:endParaRPr lang="en-US" sz="3600" b="1"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750EE205-1A14-4615-816F-ACDAAF85C827}" type="datetimeFigureOut">
              <a:rPr lang="en-US" smtClean="0"/>
              <a:pPr/>
              <a:t>3/21/2017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ABA79E-3C90-49B7-B04C-B2E9CB80D831}" type="slidenum">
              <a:rPr lang="en-US" smtClean="0"/>
              <a:pPr/>
              <a:t>‹#›</a:t>
            </a:fld>
            <a:endParaRPr lang="en-US"/>
          </a:p>
        </p:txBody>
      </p:sp>
      <p:pic>
        <p:nvPicPr>
          <p:cNvPr id="7" name="Picture 6" descr="12949220512059867599_574_574.jpg"/>
          <p:cNvPicPr>
            <a:picLocks noChangeAspect="1"/>
          </p:cNvPicPr>
          <p:nvPr userDrawn="1"/>
        </p:nvPicPr>
        <p:blipFill>
          <a:blip r:embed="rId2"/>
          <a:stretch>
            <a:fillRect/>
          </a:stretch>
        </p:blipFill>
        <p:spPr>
          <a:xfrm>
            <a:off x="0" y="0"/>
            <a:ext cx="9144000" cy="6858000"/>
          </a:xfrm>
          <a:prstGeom prst="rect">
            <a:avLst/>
          </a:prstGeom>
        </p:spPr>
      </p:pic>
      <p:sp>
        <p:nvSpPr>
          <p:cNvPr id="8" name="Text Box 12"/>
          <p:cNvSpPr txBox="1">
            <a:spLocks noChangeArrowheads="1"/>
          </p:cNvSpPr>
          <p:nvPr userDrawn="1"/>
        </p:nvSpPr>
        <p:spPr bwMode="auto">
          <a:xfrm>
            <a:off x="533400" y="0"/>
            <a:ext cx="8229600" cy="646331"/>
          </a:xfrm>
          <a:prstGeom prst="rect">
            <a:avLst/>
          </a:prstGeom>
          <a:noFill/>
          <a:ln w="9525">
            <a:noFill/>
            <a:miter lim="800000"/>
            <a:headEnd/>
            <a:tailEnd/>
          </a:ln>
          <a:effectLst/>
        </p:spPr>
        <p:txBody>
          <a:bodyPr vert="horz" lIns="91440" tIns="45720" rIns="91440" bIns="45720" rtlCol="0" anchor="ctr">
            <a:spAutoFit/>
          </a:bodyPr>
          <a:lstStyle/>
          <a:p>
            <a:pPr marL="0" marR="0" lvl="0" indent="0" algn="ctr" defTabSz="914400" rtl="0" eaLnBrk="0" fontAlgn="auto" latinLnBrk="0" hangingPunct="0">
              <a:lnSpc>
                <a:spcPct val="100000"/>
              </a:lnSpc>
              <a:spcBef>
                <a:spcPct val="50000"/>
              </a:spcBef>
              <a:spcAft>
                <a:spcPts val="0"/>
              </a:spcAft>
              <a:buClrTx/>
              <a:buSzTx/>
              <a:buFontTx/>
              <a:buNone/>
              <a:tabLst/>
              <a:defRPr/>
            </a:pPr>
            <a:r>
              <a:rPr kumimoji="0" lang="en-US" sz="3600" b="1"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sym typeface="Wingdings" pitchFamily="2" charset="2"/>
              </a:rPr>
              <a:t>Thứ ba, ngày 15 tháng 03 năm 2016</a:t>
            </a:r>
          </a:p>
        </p:txBody>
      </p:sp>
      <p:sp>
        <p:nvSpPr>
          <p:cNvPr id="9" name="TextBox 8"/>
          <p:cNvSpPr txBox="1"/>
          <p:nvPr userDrawn="1"/>
        </p:nvSpPr>
        <p:spPr>
          <a:xfrm>
            <a:off x="609600" y="457200"/>
            <a:ext cx="5486400" cy="646331"/>
          </a:xfrm>
          <a:prstGeom prst="rect">
            <a:avLst/>
          </a:prstGeom>
          <a:noFill/>
        </p:spPr>
        <p:txBody>
          <a:bodyPr wrap="square" rtlCol="0">
            <a:spAutoFit/>
          </a:bodyPr>
          <a:lstStyle/>
          <a:p>
            <a:pPr algn="ctr"/>
            <a:r>
              <a:rPr lang="en-US" sz="3600" b="1" dirty="0" smtClean="0">
                <a:solidFill>
                  <a:srgbClr val="FF0000"/>
                </a:solidFill>
                <a:latin typeface="Times New Roman" pitchFamily="18" charset="0"/>
                <a:cs typeface="Times New Roman" pitchFamily="18" charset="0"/>
              </a:rPr>
              <a:t>Chính</a:t>
            </a:r>
            <a:r>
              <a:rPr lang="en-US" sz="3600" b="1" baseline="0" dirty="0" smtClean="0">
                <a:solidFill>
                  <a:srgbClr val="FF0000"/>
                </a:solidFill>
                <a:latin typeface="Times New Roman" pitchFamily="18" charset="0"/>
                <a:cs typeface="Times New Roman" pitchFamily="18" charset="0"/>
              </a:rPr>
              <a:t> tả</a:t>
            </a:r>
            <a:endParaRPr lang="en-US" sz="3600" b="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13266411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vi-VN"/>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50EE205-1A14-4615-816F-ACDAAF85C827}" type="datetimeFigureOut">
              <a:rPr lang="en-US" smtClean="0"/>
              <a:pPr/>
              <a:t>3/21/2017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ABA79E-3C90-49B7-B04C-B2E9CB80D831}" type="slidenum">
              <a:rPr lang="en-US" smtClean="0"/>
              <a:pPr/>
              <a:t>‹#›</a:t>
            </a:fld>
            <a:endParaRPr lang="en-US"/>
          </a:p>
        </p:txBody>
      </p:sp>
    </p:spTree>
    <p:extLst>
      <p:ext uri="{BB962C8B-B14F-4D97-AF65-F5344CB8AC3E}">
        <p14:creationId xmlns:p14="http://schemas.microsoft.com/office/powerpoint/2010/main" val="27124272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Date Placeholder 4"/>
          <p:cNvSpPr>
            <a:spLocks noGrp="1"/>
          </p:cNvSpPr>
          <p:nvPr>
            <p:ph type="dt" sz="half" idx="10"/>
          </p:nvPr>
        </p:nvSpPr>
        <p:spPr/>
        <p:txBody>
          <a:bodyPr/>
          <a:lstStyle/>
          <a:p>
            <a:fld id="{750EE205-1A14-4615-816F-ACDAAF85C827}" type="datetimeFigureOut">
              <a:rPr lang="en-US" smtClean="0"/>
              <a:pPr/>
              <a:t>3/21/2017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ABA79E-3C90-49B7-B04C-B2E9CB80D831}" type="slidenum">
              <a:rPr lang="en-US" smtClean="0"/>
              <a:pPr/>
              <a:t>‹#›</a:t>
            </a:fld>
            <a:endParaRPr lang="en-US"/>
          </a:p>
        </p:txBody>
      </p:sp>
    </p:spTree>
    <p:extLst>
      <p:ext uri="{BB962C8B-B14F-4D97-AF65-F5344CB8AC3E}">
        <p14:creationId xmlns:p14="http://schemas.microsoft.com/office/powerpoint/2010/main" val="29356815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vi-VN"/>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Date Placeholder 6"/>
          <p:cNvSpPr>
            <a:spLocks noGrp="1"/>
          </p:cNvSpPr>
          <p:nvPr>
            <p:ph type="dt" sz="half" idx="10"/>
          </p:nvPr>
        </p:nvSpPr>
        <p:spPr/>
        <p:txBody>
          <a:bodyPr/>
          <a:lstStyle/>
          <a:p>
            <a:fld id="{750EE205-1A14-4615-816F-ACDAAF85C827}" type="datetimeFigureOut">
              <a:rPr lang="en-US" smtClean="0"/>
              <a:pPr/>
              <a:t>3/21/2017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DABA79E-3C90-49B7-B04C-B2E9CB80D831}" type="slidenum">
              <a:rPr lang="en-US" smtClean="0"/>
              <a:pPr/>
              <a:t>‹#›</a:t>
            </a:fld>
            <a:endParaRPr lang="en-US"/>
          </a:p>
        </p:txBody>
      </p:sp>
    </p:spTree>
    <p:extLst>
      <p:ext uri="{BB962C8B-B14F-4D97-AF65-F5344CB8AC3E}">
        <p14:creationId xmlns:p14="http://schemas.microsoft.com/office/powerpoint/2010/main" val="11461152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Date Placeholder 2"/>
          <p:cNvSpPr>
            <a:spLocks noGrp="1"/>
          </p:cNvSpPr>
          <p:nvPr>
            <p:ph type="dt" sz="half" idx="10"/>
          </p:nvPr>
        </p:nvSpPr>
        <p:spPr/>
        <p:txBody>
          <a:bodyPr/>
          <a:lstStyle/>
          <a:p>
            <a:fld id="{750EE205-1A14-4615-816F-ACDAAF85C827}" type="datetimeFigureOut">
              <a:rPr lang="en-US" smtClean="0"/>
              <a:pPr/>
              <a:t>3/21/2017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DABA79E-3C90-49B7-B04C-B2E9CB80D831}" type="slidenum">
              <a:rPr lang="en-US" smtClean="0"/>
              <a:pPr/>
              <a:t>‹#›</a:t>
            </a:fld>
            <a:endParaRPr lang="en-US"/>
          </a:p>
        </p:txBody>
      </p:sp>
    </p:spTree>
    <p:extLst>
      <p:ext uri="{BB962C8B-B14F-4D97-AF65-F5344CB8AC3E}">
        <p14:creationId xmlns:p14="http://schemas.microsoft.com/office/powerpoint/2010/main" val="35739332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0EE205-1A14-4615-816F-ACDAAF85C827}" type="datetimeFigureOut">
              <a:rPr lang="en-US" smtClean="0"/>
              <a:pPr/>
              <a:t>3/21/2017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DABA79E-3C90-49B7-B04C-B2E9CB80D831}" type="slidenum">
              <a:rPr lang="en-US" smtClean="0"/>
              <a:pPr/>
              <a:t>‹#›</a:t>
            </a:fld>
            <a:endParaRPr lang="en-US"/>
          </a:p>
        </p:txBody>
      </p:sp>
    </p:spTree>
    <p:extLst>
      <p:ext uri="{BB962C8B-B14F-4D97-AF65-F5344CB8AC3E}">
        <p14:creationId xmlns:p14="http://schemas.microsoft.com/office/powerpoint/2010/main" val="25808880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vi-VN"/>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0EE205-1A14-4615-816F-ACDAAF85C827}" type="datetimeFigureOut">
              <a:rPr lang="en-US" smtClean="0"/>
              <a:pPr/>
              <a:t>3/21/2017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ABA79E-3C90-49B7-B04C-B2E9CB80D831}" type="slidenum">
              <a:rPr lang="en-US" smtClean="0"/>
              <a:pPr/>
              <a:t>‹#›</a:t>
            </a:fld>
            <a:endParaRPr lang="en-US"/>
          </a:p>
        </p:txBody>
      </p:sp>
    </p:spTree>
    <p:extLst>
      <p:ext uri="{BB962C8B-B14F-4D97-AF65-F5344CB8AC3E}">
        <p14:creationId xmlns:p14="http://schemas.microsoft.com/office/powerpoint/2010/main" val="22340871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vi-VN"/>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vi-VN"/>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0EE205-1A14-4615-816F-ACDAAF85C827}" type="datetimeFigureOut">
              <a:rPr lang="en-US" smtClean="0"/>
              <a:pPr/>
              <a:t>3/21/2017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ABA79E-3C90-49B7-B04C-B2E9CB80D831}" type="slidenum">
              <a:rPr lang="en-US" smtClean="0"/>
              <a:pPr/>
              <a:t>‹#›</a:t>
            </a:fld>
            <a:endParaRPr lang="en-US"/>
          </a:p>
        </p:txBody>
      </p:sp>
    </p:spTree>
    <p:extLst>
      <p:ext uri="{BB962C8B-B14F-4D97-AF65-F5344CB8AC3E}">
        <p14:creationId xmlns:p14="http://schemas.microsoft.com/office/powerpoint/2010/main" val="22880159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vi-VN"/>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750EE205-1A14-4615-816F-ACDAAF85C827}" type="datetimeFigureOut">
              <a:rPr lang="en-US" smtClean="0"/>
              <a:pPr/>
              <a:t>3/21/2017</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DABA79E-3C90-49B7-B04C-B2E9CB80D831}" type="slidenum">
              <a:rPr lang="en-US" smtClean="0"/>
              <a:pPr/>
              <a:t>‹#›</a:t>
            </a:fld>
            <a:endParaRPr lang="en-US"/>
          </a:p>
        </p:txBody>
      </p:sp>
      <p:pic>
        <p:nvPicPr>
          <p:cNvPr id="7" name="Picture 6" descr="hinh-nen-power-point-dep-12.jpg"/>
          <p:cNvPicPr>
            <a:picLocks noChangeAspect="1"/>
          </p:cNvPicPr>
          <p:nvPr userDrawn="1"/>
        </p:nvPicPr>
        <p:blipFill>
          <a:blip r:embed="rId14"/>
          <a:stretch>
            <a:fillRect/>
          </a:stretch>
        </p:blipFill>
        <p:spPr>
          <a:xfrm>
            <a:off x="0" y="0"/>
            <a:ext cx="9144000" cy="6858000"/>
          </a:xfrm>
          <a:prstGeom prst="rect">
            <a:avLst/>
          </a:prstGeom>
        </p:spPr>
      </p:pic>
    </p:spTree>
    <p:extLst>
      <p:ext uri="{BB962C8B-B14F-4D97-AF65-F5344CB8AC3E}">
        <p14:creationId xmlns:p14="http://schemas.microsoft.com/office/powerpoint/2010/main" val="2753546943"/>
      </p:ext>
    </p:extLst>
  </p:cSld>
  <p:clrMap bg1="lt1" tx1="dk1" bg2="lt2" tx2="dk2" accent1="accent1" accent2="accent2" accent3="accent3" accent4="accent4" accent5="accent5" accent6="accent6" hlink="hlink" folHlink="folHlink"/>
  <p:sldLayoutIdLst>
    <p:sldLayoutId id="2147483919" r:id="rId1"/>
    <p:sldLayoutId id="2147483920" r:id="rId2"/>
    <p:sldLayoutId id="2147483921" r:id="rId3"/>
    <p:sldLayoutId id="2147483922" r:id="rId4"/>
    <p:sldLayoutId id="2147483923" r:id="rId5"/>
    <p:sldLayoutId id="2147483924" r:id="rId6"/>
    <p:sldLayoutId id="2147483925" r:id="rId7"/>
    <p:sldLayoutId id="2147483926" r:id="rId8"/>
    <p:sldLayoutId id="2147483927" r:id="rId9"/>
    <p:sldLayoutId id="2147483928" r:id="rId10"/>
    <p:sldLayoutId id="2147483929" r:id="rId11"/>
    <p:sldLayoutId id="2147483650" r:id="rId12"/>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vi-V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slide" Target="slide10.xml"/><Relationship Id="rId2" Type="http://schemas.openxmlformats.org/officeDocument/2006/relationships/slide" Target="slide12.xml"/><Relationship Id="rId1" Type="http://schemas.openxmlformats.org/officeDocument/2006/relationships/slideLayout" Target="../slideLayouts/slideLayout7.xml"/><Relationship Id="rId4" Type="http://schemas.openxmlformats.org/officeDocument/2006/relationships/slide" Target="slide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38200" y="685800"/>
            <a:ext cx="7543800" cy="2862322"/>
          </a:xfrm>
          <a:prstGeom prst="rect">
            <a:avLst/>
          </a:prstGeom>
          <a:noFill/>
        </p:spPr>
        <p:txBody>
          <a:bodyPr wrap="square" rtlCol="0">
            <a:spAutoFit/>
          </a:bodyPr>
          <a:lstStyle/>
          <a:p>
            <a:pPr algn="ctr"/>
            <a:r>
              <a:rPr lang="en-US" sz="6000" b="1" dirty="0" smtClean="0">
                <a:solidFill>
                  <a:srgbClr val="C00000"/>
                </a:solidFill>
                <a:latin typeface="Times New Roman" pitchFamily="18" charset="0"/>
                <a:cs typeface="Times New Roman" pitchFamily="18" charset="0"/>
              </a:rPr>
              <a:t>KÍNH CHÀO</a:t>
            </a:r>
          </a:p>
          <a:p>
            <a:pPr algn="ctr"/>
            <a:r>
              <a:rPr lang="en-US" sz="6000" b="1" dirty="0" smtClean="0">
                <a:solidFill>
                  <a:srgbClr val="C00000"/>
                </a:solidFill>
                <a:latin typeface="Times New Roman" pitchFamily="18" charset="0"/>
                <a:cs typeface="Times New Roman" pitchFamily="18" charset="0"/>
              </a:rPr>
              <a:t>QUÝ THẦY CÔ </a:t>
            </a:r>
          </a:p>
          <a:p>
            <a:pPr algn="ctr"/>
            <a:r>
              <a:rPr lang="en-US" sz="6000" b="1" dirty="0" smtClean="0">
                <a:solidFill>
                  <a:srgbClr val="C00000"/>
                </a:solidFill>
                <a:latin typeface="Times New Roman" pitchFamily="18" charset="0"/>
                <a:cs typeface="Times New Roman" pitchFamily="18" charset="0"/>
              </a:rPr>
              <a:t>VÀ CÁC EM</a:t>
            </a:r>
            <a:endParaRPr lang="en-US" sz="6000" b="1" dirty="0">
              <a:solidFill>
                <a:srgbClr val="C0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1337771777.nv.jpg"/>
          <p:cNvPicPr>
            <a:picLocks noGrp="1" noChangeAspect="1"/>
          </p:cNvPicPr>
          <p:nvPr>
            <p:ph idx="4294967295"/>
          </p:nvPr>
        </p:nvPicPr>
        <p:blipFill>
          <a:blip r:embed="rId2"/>
          <a:stretch>
            <a:fillRect/>
          </a:stretch>
        </p:blipFill>
        <p:spPr>
          <a:xfrm>
            <a:off x="0" y="0"/>
            <a:ext cx="8534400" cy="5943600"/>
          </a:xfrm>
        </p:spPr>
      </p:pic>
      <p:sp>
        <p:nvSpPr>
          <p:cNvPr id="7" name="TextBox 6"/>
          <p:cNvSpPr txBox="1"/>
          <p:nvPr/>
        </p:nvSpPr>
        <p:spPr>
          <a:xfrm>
            <a:off x="3200400" y="5867400"/>
            <a:ext cx="3200400" cy="769441"/>
          </a:xfrm>
          <a:prstGeom prst="rect">
            <a:avLst/>
          </a:prstGeom>
          <a:noFill/>
        </p:spPr>
        <p:txBody>
          <a:bodyPr wrap="square" rtlCol="0">
            <a:spAutoFit/>
          </a:bodyPr>
          <a:lstStyle/>
          <a:p>
            <a:pPr algn="ctr"/>
            <a:r>
              <a:rPr lang="en-US" sz="4400" smtClean="0"/>
              <a:t>Voi huơ </a:t>
            </a:r>
            <a:r>
              <a:rPr lang="en-US" sz="4400" dirty="0" smtClean="0"/>
              <a:t>vòi</a:t>
            </a: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20140125105204-lua-vang.jpg"/>
          <p:cNvPicPr>
            <a:picLocks noChangeAspect="1"/>
          </p:cNvPicPr>
          <p:nvPr/>
        </p:nvPicPr>
        <p:blipFill>
          <a:blip r:embed="rId2"/>
          <a:stretch>
            <a:fillRect/>
          </a:stretch>
        </p:blipFill>
        <p:spPr>
          <a:xfrm>
            <a:off x="228600" y="228600"/>
            <a:ext cx="8610600" cy="5562600"/>
          </a:xfrm>
          <a:prstGeom prst="rect">
            <a:avLst/>
          </a:prstGeom>
        </p:spPr>
      </p:pic>
      <p:sp>
        <p:nvSpPr>
          <p:cNvPr id="3" name="TextBox 2"/>
          <p:cNvSpPr txBox="1"/>
          <p:nvPr/>
        </p:nvSpPr>
        <p:spPr>
          <a:xfrm>
            <a:off x="3200400" y="5867400"/>
            <a:ext cx="3200400" cy="769441"/>
          </a:xfrm>
          <a:prstGeom prst="rect">
            <a:avLst/>
          </a:prstGeom>
          <a:noFill/>
        </p:spPr>
        <p:txBody>
          <a:bodyPr wrap="square" rtlCol="0">
            <a:spAutoFit/>
          </a:bodyPr>
          <a:lstStyle/>
          <a:p>
            <a:pPr algn="ctr"/>
            <a:r>
              <a:rPr lang="en-US" sz="4400" dirty="0" smtClean="0"/>
              <a:t>Mùa màng</a:t>
            </a: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628650" y="1061687"/>
            <a:ext cx="7886700" cy="4351338"/>
          </a:xfrm>
          <a:prstGeom prst="rect">
            <a:avLst/>
          </a:prstGeom>
        </p:spPr>
        <p:txBody>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endParaRPr lang="en-US" smtClean="0"/>
          </a:p>
          <a:p>
            <a:endParaRPr lang="en-US" smtClean="0"/>
          </a:p>
          <a:p>
            <a:pPr>
              <a:buFont typeface="Arial" panose="020B0604020202020204" pitchFamily="34" charset="0"/>
              <a:buNone/>
            </a:pPr>
            <a:endParaRPr lang="en-US" dirty="0"/>
          </a:p>
        </p:txBody>
      </p:sp>
      <p:sp>
        <p:nvSpPr>
          <p:cNvPr id="3" name="Rectangle 2"/>
          <p:cNvSpPr txBox="1">
            <a:spLocks noChangeArrowheads="1"/>
          </p:cNvSpPr>
          <p:nvPr/>
        </p:nvSpPr>
        <p:spPr>
          <a:xfrm>
            <a:off x="533400" y="683862"/>
            <a:ext cx="8229600" cy="1143000"/>
          </a:xfrm>
          <a:prstGeom prst="rect">
            <a:avLst/>
          </a:prstGeom>
        </p:spPr>
        <p:txBody>
          <a:bodyPr vert="horz" lIns="91440" tIns="45720" rIns="91440" bIns="45720" rtlCol="0" anchor="ctr">
            <a:normAutofit fontScale="92500" lnSpcReduction="10000"/>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4000" b="1" i="0" u="sng" strike="noStrike" kern="1200" cap="none" spc="0" normalizeH="0" baseline="0" noProof="0" dirty="0" smtClean="0">
                <a:ln>
                  <a:noFill/>
                </a:ln>
                <a:effectLst/>
                <a:uLnTx/>
                <a:uFillTx/>
                <a:latin typeface="Times New Roman" pitchFamily="18" charset="0"/>
                <a:ea typeface="+mj-ea"/>
                <a:cs typeface="Times New Roman" pitchFamily="18" charset="0"/>
              </a:rPr>
              <a:t>Bài 3</a:t>
            </a:r>
            <a:r>
              <a:rPr kumimoji="0" lang="en-US" sz="4000" b="1" i="0" u="none" strike="noStrike" kern="1200" cap="none" spc="0" normalizeH="0" baseline="0" noProof="0" dirty="0" smtClean="0">
                <a:ln>
                  <a:noFill/>
                </a:ln>
                <a:effectLst/>
                <a:uLnTx/>
                <a:uFillTx/>
                <a:latin typeface="Times New Roman" pitchFamily="18" charset="0"/>
                <a:ea typeface="+mj-ea"/>
                <a:cs typeface="Times New Roman" pitchFamily="18" charset="0"/>
              </a:rPr>
              <a:t>.</a:t>
            </a:r>
            <a:r>
              <a:rPr kumimoji="0" lang="en-US" sz="4000" b="1" i="0" u="none" strike="noStrike" kern="1200" cap="none" spc="0" normalizeH="0" baseline="0" noProof="0" dirty="0" smtClean="0">
                <a:ln>
                  <a:noFill/>
                </a:ln>
                <a:solidFill>
                  <a:srgbClr val="3333FF"/>
                </a:solidFill>
                <a:effectLst/>
                <a:uLnTx/>
                <a:uFillTx/>
                <a:latin typeface="Times New Roman" pitchFamily="18" charset="0"/>
                <a:ea typeface="+mj-ea"/>
                <a:cs typeface="Times New Roman" pitchFamily="18" charset="0"/>
              </a:rPr>
              <a:t> </a:t>
            </a:r>
            <a:r>
              <a:rPr kumimoji="0" lang="en-US" sz="4000" b="1" i="0" u="none" strike="noStrike" kern="1200" cap="none" spc="0" normalizeH="0" baseline="0" noProof="0" dirty="0" smtClean="0">
                <a:ln>
                  <a:noFill/>
                </a:ln>
                <a:effectLst/>
                <a:uLnTx/>
                <a:uFillTx/>
                <a:latin typeface="Times New Roman" pitchFamily="18" charset="0"/>
                <a:ea typeface="+mj-ea"/>
                <a:cs typeface="Times New Roman" pitchFamily="18" charset="0"/>
              </a:rPr>
              <a:t>Điền vào chỗ trống:</a:t>
            </a:r>
          </a:p>
          <a:p>
            <a:pPr marL="0" marR="0" lvl="0" indent="0" defTabSz="914400" rtl="0" eaLnBrk="1" fontAlgn="auto" latinLnBrk="0" hangingPunct="1">
              <a:lnSpc>
                <a:spcPct val="100000"/>
              </a:lnSpc>
              <a:spcBef>
                <a:spcPct val="0"/>
              </a:spcBef>
              <a:spcAft>
                <a:spcPts val="0"/>
              </a:spcAft>
              <a:buClrTx/>
              <a:buSzTx/>
              <a:buFontTx/>
              <a:buNone/>
              <a:tabLst/>
              <a:defRPr/>
            </a:pPr>
            <a:r>
              <a:rPr kumimoji="0" lang="en-US" sz="4000" b="1" i="0" u="none" strike="noStrike" kern="1200" cap="none" spc="0" normalizeH="0" baseline="0" noProof="0" dirty="0" smtClean="0">
                <a:ln>
                  <a:noFill/>
                </a:ln>
                <a:solidFill>
                  <a:srgbClr val="3333FF"/>
                </a:solidFill>
                <a:effectLst/>
                <a:uLnTx/>
                <a:uFillTx/>
                <a:latin typeface="Times New Roman" pitchFamily="18" charset="0"/>
                <a:ea typeface="+mj-ea"/>
                <a:cs typeface="Times New Roman" pitchFamily="18" charset="0"/>
              </a:rPr>
              <a:t> </a:t>
            </a:r>
            <a:r>
              <a:rPr kumimoji="0" lang="en-US" sz="4000" b="1" i="0" u="none" strike="noStrike" kern="1200" cap="none" spc="0" normalizeH="0" baseline="0" noProof="0" dirty="0" smtClean="0">
                <a:ln>
                  <a:noFill/>
                </a:ln>
                <a:effectLst/>
                <a:uLnTx/>
                <a:uFillTx/>
                <a:latin typeface="Times New Roman" pitchFamily="18" charset="0"/>
                <a:ea typeface="+mj-ea"/>
                <a:cs typeface="Times New Roman" pitchFamily="18" charset="0"/>
              </a:rPr>
              <a:t>a)</a:t>
            </a:r>
            <a:r>
              <a:rPr kumimoji="0" lang="en-US" sz="4000" b="1" i="0" u="none" strike="noStrike" kern="1200" cap="none" spc="0" normalizeH="0" noProof="0" dirty="0" smtClean="0">
                <a:ln>
                  <a:noFill/>
                </a:ln>
                <a:effectLst/>
                <a:uLnTx/>
                <a:uFillTx/>
                <a:latin typeface="Times New Roman" pitchFamily="18" charset="0"/>
                <a:ea typeface="+mj-ea"/>
                <a:cs typeface="Times New Roman" pitchFamily="18" charset="0"/>
              </a:rPr>
              <a:t> </a:t>
            </a:r>
            <a:r>
              <a:rPr kumimoji="0" lang="en-US" sz="4000" b="1" i="1"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l </a:t>
            </a:r>
            <a:r>
              <a:rPr kumimoji="0" lang="en-US" sz="4000" b="1" i="0" u="none" strike="noStrike" kern="1200" cap="none" spc="0" normalizeH="0" baseline="0" noProof="0" dirty="0" smtClean="0">
                <a:ln>
                  <a:noFill/>
                </a:ln>
                <a:effectLst/>
                <a:uLnTx/>
                <a:uFillTx/>
                <a:latin typeface="Times New Roman" pitchFamily="18" charset="0"/>
                <a:ea typeface="+mj-ea"/>
                <a:cs typeface="Times New Roman" pitchFamily="18" charset="0"/>
              </a:rPr>
              <a:t>hay</a:t>
            </a:r>
            <a:r>
              <a:rPr kumimoji="0" lang="en-US" sz="4000" b="1" i="0" u="none" strike="noStrike" kern="1200" cap="none" spc="0" normalizeH="0" baseline="0" noProof="0" dirty="0" smtClean="0">
                <a:ln>
                  <a:noFill/>
                </a:ln>
                <a:solidFill>
                  <a:srgbClr val="3333FF"/>
                </a:solidFill>
                <a:effectLst/>
                <a:uLnTx/>
                <a:uFillTx/>
                <a:latin typeface="Times New Roman" pitchFamily="18" charset="0"/>
                <a:ea typeface="+mj-ea"/>
                <a:cs typeface="Times New Roman" pitchFamily="18" charset="0"/>
              </a:rPr>
              <a:t> </a:t>
            </a:r>
            <a:r>
              <a:rPr kumimoji="0" lang="en-US" sz="4000" b="1" i="1"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n</a:t>
            </a:r>
            <a:r>
              <a:rPr kumimoji="0" lang="en-US" sz="4000" b="1"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 </a:t>
            </a:r>
            <a:r>
              <a:rPr kumimoji="0" lang="en-US" sz="4000" b="1" i="0" u="none" strike="noStrike" kern="1200" cap="none" spc="0" normalizeH="0" baseline="0" noProof="0" dirty="0" smtClean="0">
                <a:ln>
                  <a:noFill/>
                </a:ln>
                <a:effectLst/>
                <a:uLnTx/>
                <a:uFillTx/>
                <a:latin typeface="Times New Roman" pitchFamily="18" charset="0"/>
                <a:ea typeface="+mj-ea"/>
                <a:cs typeface="Times New Roman" pitchFamily="18" charset="0"/>
              </a:rPr>
              <a:t>?</a:t>
            </a:r>
          </a:p>
        </p:txBody>
      </p:sp>
      <p:sp>
        <p:nvSpPr>
          <p:cNvPr id="4" name="Text Box 10"/>
          <p:cNvSpPr txBox="1">
            <a:spLocks noChangeArrowheads="1"/>
          </p:cNvSpPr>
          <p:nvPr/>
        </p:nvSpPr>
        <p:spPr bwMode="auto">
          <a:xfrm>
            <a:off x="1600200" y="1661762"/>
            <a:ext cx="6172200" cy="1465262"/>
          </a:xfrm>
          <a:prstGeom prst="rect">
            <a:avLst/>
          </a:prstGeom>
          <a:noFill/>
          <a:ln w="9525">
            <a:noFill/>
            <a:miter lim="800000"/>
            <a:headEnd/>
            <a:tailEnd/>
          </a:ln>
        </p:spPr>
        <p:txBody>
          <a:bodyPr wrap="square">
            <a:spAutoFit/>
          </a:bodyPr>
          <a:lstStyle/>
          <a:p>
            <a:pPr eaLnBrk="0" hangingPunct="0">
              <a:spcBef>
                <a:spcPct val="20000"/>
              </a:spcBef>
            </a:pPr>
            <a:r>
              <a:rPr lang="en-US" sz="3600" b="1" dirty="0">
                <a:latin typeface="Times New Roman" pitchFamily="18" charset="0"/>
                <a:cs typeface="Times New Roman" pitchFamily="18" charset="0"/>
              </a:rPr>
              <a:t>Ơn trời mưa …ắng phải thì</a:t>
            </a:r>
          </a:p>
          <a:p>
            <a:pPr>
              <a:spcBef>
                <a:spcPct val="50000"/>
              </a:spcBef>
            </a:pPr>
            <a:endParaRPr lang="en-US" sz="3600" b="1" dirty="0">
              <a:latin typeface="Times New Roman" pitchFamily="18" charset="0"/>
              <a:cs typeface="Times New Roman" pitchFamily="18" charset="0"/>
            </a:endParaRPr>
          </a:p>
        </p:txBody>
      </p:sp>
      <p:sp>
        <p:nvSpPr>
          <p:cNvPr id="5" name="Text Box 11"/>
          <p:cNvSpPr txBox="1">
            <a:spLocks noChangeArrowheads="1"/>
          </p:cNvSpPr>
          <p:nvPr/>
        </p:nvSpPr>
        <p:spPr bwMode="auto">
          <a:xfrm>
            <a:off x="990600" y="2333274"/>
            <a:ext cx="8001000" cy="641350"/>
          </a:xfrm>
          <a:prstGeom prst="rect">
            <a:avLst/>
          </a:prstGeom>
          <a:noFill/>
          <a:ln w="9525">
            <a:noFill/>
            <a:miter lim="800000"/>
            <a:headEnd/>
            <a:tailEnd/>
          </a:ln>
        </p:spPr>
        <p:txBody>
          <a:bodyPr>
            <a:spAutoFit/>
          </a:bodyPr>
          <a:lstStyle/>
          <a:p>
            <a:pPr>
              <a:spcBef>
                <a:spcPct val="50000"/>
              </a:spcBef>
            </a:pPr>
            <a:r>
              <a:rPr lang="en-US" sz="3600" b="1">
                <a:latin typeface="Times New Roman" pitchFamily="18" charset="0"/>
                <a:cs typeface="Times New Roman" pitchFamily="18" charset="0"/>
              </a:rPr>
              <a:t>…ơi thì bừa cạn, …ơi thì cày sâu</a:t>
            </a:r>
          </a:p>
        </p:txBody>
      </p:sp>
      <p:sp>
        <p:nvSpPr>
          <p:cNvPr id="6" name="Text Box 12"/>
          <p:cNvSpPr txBox="1">
            <a:spLocks noChangeArrowheads="1"/>
          </p:cNvSpPr>
          <p:nvPr/>
        </p:nvSpPr>
        <p:spPr bwMode="auto">
          <a:xfrm>
            <a:off x="1371600" y="3033362"/>
            <a:ext cx="6934200" cy="1465262"/>
          </a:xfrm>
          <a:prstGeom prst="rect">
            <a:avLst/>
          </a:prstGeom>
          <a:noFill/>
          <a:ln w="9525">
            <a:noFill/>
            <a:miter lim="800000"/>
            <a:headEnd/>
            <a:tailEnd/>
          </a:ln>
        </p:spPr>
        <p:txBody>
          <a:bodyPr wrap="square">
            <a:spAutoFit/>
          </a:bodyPr>
          <a:lstStyle/>
          <a:p>
            <a:pPr eaLnBrk="0" hangingPunct="0">
              <a:spcBef>
                <a:spcPct val="20000"/>
              </a:spcBef>
            </a:pPr>
            <a:r>
              <a:rPr lang="en-US" sz="3600" b="1" dirty="0" smtClean="0">
                <a:latin typeface="Times New Roman" pitchFamily="18" charset="0"/>
                <a:cs typeface="Times New Roman" pitchFamily="18" charset="0"/>
              </a:rPr>
              <a:t>  Công </a:t>
            </a:r>
            <a:r>
              <a:rPr lang="en-US" sz="3600" b="1" dirty="0">
                <a:latin typeface="Times New Roman" pitchFamily="18" charset="0"/>
                <a:cs typeface="Times New Roman" pitchFamily="18" charset="0"/>
              </a:rPr>
              <a:t>lênh chẳng quản bao …âu</a:t>
            </a:r>
          </a:p>
          <a:p>
            <a:pPr>
              <a:spcBef>
                <a:spcPct val="50000"/>
              </a:spcBef>
            </a:pPr>
            <a:endParaRPr lang="en-US" sz="3600" b="1" dirty="0">
              <a:latin typeface="Times New Roman" pitchFamily="18" charset="0"/>
              <a:cs typeface="Times New Roman" pitchFamily="18" charset="0"/>
            </a:endParaRPr>
          </a:p>
        </p:txBody>
      </p:sp>
      <p:sp>
        <p:nvSpPr>
          <p:cNvPr id="7" name="Text Box 13"/>
          <p:cNvSpPr txBox="1">
            <a:spLocks noChangeArrowheads="1"/>
          </p:cNvSpPr>
          <p:nvPr/>
        </p:nvSpPr>
        <p:spPr bwMode="auto">
          <a:xfrm>
            <a:off x="685800" y="3642962"/>
            <a:ext cx="9144000" cy="1465262"/>
          </a:xfrm>
          <a:prstGeom prst="rect">
            <a:avLst/>
          </a:prstGeom>
          <a:noFill/>
          <a:ln w="9525">
            <a:noFill/>
            <a:miter lim="800000"/>
            <a:headEnd/>
            <a:tailEnd/>
          </a:ln>
        </p:spPr>
        <p:txBody>
          <a:bodyPr>
            <a:spAutoFit/>
          </a:bodyPr>
          <a:lstStyle/>
          <a:p>
            <a:pPr eaLnBrk="0" hangingPunct="0">
              <a:spcBef>
                <a:spcPct val="20000"/>
              </a:spcBef>
            </a:pPr>
            <a:r>
              <a:rPr lang="en-US" sz="3600" b="1" dirty="0" smtClean="0">
                <a:latin typeface="Times New Roman" pitchFamily="18" charset="0"/>
                <a:cs typeface="Times New Roman" pitchFamily="18" charset="0"/>
              </a:rPr>
              <a:t>  Ngày </a:t>
            </a:r>
            <a:r>
              <a:rPr lang="en-US" sz="3600" b="1" dirty="0">
                <a:latin typeface="Times New Roman" pitchFamily="18" charset="0"/>
                <a:cs typeface="Times New Roman" pitchFamily="18" charset="0"/>
              </a:rPr>
              <a:t>…ay …ước bạc ngày sau cơm vàng.</a:t>
            </a:r>
          </a:p>
          <a:p>
            <a:pPr>
              <a:spcBef>
                <a:spcPct val="50000"/>
              </a:spcBef>
            </a:pPr>
            <a:endParaRPr lang="en-US" sz="3600" b="1" dirty="0">
              <a:latin typeface="Times New Roman" pitchFamily="18" charset="0"/>
              <a:cs typeface="Times New Roman" pitchFamily="18" charset="0"/>
            </a:endParaRPr>
          </a:p>
        </p:txBody>
      </p:sp>
      <p:sp>
        <p:nvSpPr>
          <p:cNvPr id="8" name="Text Box 14"/>
          <p:cNvSpPr txBox="1">
            <a:spLocks noChangeArrowheads="1"/>
          </p:cNvSpPr>
          <p:nvPr/>
        </p:nvSpPr>
        <p:spPr bwMode="auto">
          <a:xfrm>
            <a:off x="685800" y="4346224"/>
            <a:ext cx="8686800" cy="2586038"/>
          </a:xfrm>
          <a:prstGeom prst="rect">
            <a:avLst/>
          </a:prstGeom>
          <a:noFill/>
          <a:ln w="9525">
            <a:noFill/>
            <a:miter lim="800000"/>
            <a:headEnd/>
            <a:tailEnd/>
          </a:ln>
        </p:spPr>
        <p:txBody>
          <a:bodyPr>
            <a:spAutoFit/>
          </a:bodyPr>
          <a:lstStyle/>
          <a:p>
            <a:r>
              <a:rPr lang="en-US" sz="3600" b="1" dirty="0">
                <a:latin typeface="Times New Roman" pitchFamily="18" charset="0"/>
                <a:cs typeface="Times New Roman" pitchFamily="18" charset="0"/>
              </a:rPr>
              <a:t>	Ai ơi đừng bỏ ruộng hoang,</a:t>
            </a:r>
          </a:p>
          <a:p>
            <a:r>
              <a:rPr lang="en-US" sz="3600" b="1" dirty="0">
                <a:latin typeface="Times New Roman" pitchFamily="18" charset="0"/>
                <a:cs typeface="Times New Roman" pitchFamily="18" charset="0"/>
              </a:rPr>
              <a:t> </a:t>
            </a:r>
            <a:r>
              <a:rPr lang="en-US" sz="3600" b="1" dirty="0" smtClean="0">
                <a:latin typeface="Times New Roman" pitchFamily="18" charset="0"/>
                <a:cs typeface="Times New Roman" pitchFamily="18" charset="0"/>
              </a:rPr>
              <a:t> Bao </a:t>
            </a:r>
            <a:r>
              <a:rPr lang="en-US" sz="3600" b="1" dirty="0">
                <a:latin typeface="Times New Roman" pitchFamily="18" charset="0"/>
                <a:cs typeface="Times New Roman" pitchFamily="18" charset="0"/>
              </a:rPr>
              <a:t>nhiêu tấc đất, tấc vàng bấy nhiêu.</a:t>
            </a:r>
          </a:p>
          <a:p>
            <a:r>
              <a:rPr lang="en-US" sz="3600" b="1" dirty="0">
                <a:latin typeface="Times New Roman" pitchFamily="18" charset="0"/>
                <a:cs typeface="Times New Roman" pitchFamily="18" charset="0"/>
              </a:rPr>
              <a:t>                                           </a:t>
            </a:r>
            <a:r>
              <a:rPr lang="en-US" sz="3600" b="1" i="1" dirty="0">
                <a:latin typeface="Times New Roman" pitchFamily="18" charset="0"/>
                <a:cs typeface="Times New Roman" pitchFamily="18" charset="0"/>
              </a:rPr>
              <a:t>Ca dao</a:t>
            </a:r>
          </a:p>
          <a:p>
            <a:pPr>
              <a:spcBef>
                <a:spcPct val="50000"/>
              </a:spcBef>
            </a:pPr>
            <a:endParaRPr lang="en-US" sz="3600" b="1" dirty="0">
              <a:latin typeface="Times New Roman" pitchFamily="18" charset="0"/>
              <a:cs typeface="Times New Roman" pitchFamily="18" charset="0"/>
            </a:endParaRPr>
          </a:p>
        </p:txBody>
      </p:sp>
    </p:spTree>
    <p:extLst>
      <p:ext uri="{BB962C8B-B14F-4D97-AF65-F5344CB8AC3E}">
        <p14:creationId xmlns:p14="http://schemas.microsoft.com/office/powerpoint/2010/main" val="17660629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628650" y="730922"/>
            <a:ext cx="7886700" cy="4351338"/>
          </a:xfrm>
          <a:prstGeom prst="rect">
            <a:avLst/>
          </a:prstGeom>
        </p:spPr>
        <p:txBody>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endParaRPr lang="en-US" smtClean="0"/>
          </a:p>
          <a:p>
            <a:endParaRPr lang="en-US" smtClean="0"/>
          </a:p>
          <a:p>
            <a:pPr>
              <a:buFont typeface="Arial" panose="020B0604020202020204" pitchFamily="34" charset="0"/>
              <a:buNone/>
            </a:pPr>
            <a:endParaRPr lang="en-US" dirty="0"/>
          </a:p>
        </p:txBody>
      </p:sp>
      <p:sp>
        <p:nvSpPr>
          <p:cNvPr id="3" name="Rectangle 2"/>
          <p:cNvSpPr txBox="1">
            <a:spLocks noChangeArrowheads="1"/>
          </p:cNvSpPr>
          <p:nvPr/>
        </p:nvSpPr>
        <p:spPr>
          <a:xfrm>
            <a:off x="533400" y="353097"/>
            <a:ext cx="8229600" cy="1143000"/>
          </a:xfrm>
          <a:prstGeom prst="rect">
            <a:avLst/>
          </a:prstGeom>
        </p:spPr>
        <p:txBody>
          <a:bodyPr vert="horz" lIns="91440" tIns="45720" rIns="91440" bIns="45720" rtlCol="0" anchor="ctr">
            <a:normAutofit fontScale="92500" lnSpcReduction="10000"/>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4000" b="1" i="0" u="sng" strike="noStrike" kern="1200" cap="none" spc="0" normalizeH="0" baseline="0" noProof="0" dirty="0" smtClean="0">
                <a:ln>
                  <a:noFill/>
                </a:ln>
                <a:effectLst/>
                <a:uLnTx/>
                <a:uFillTx/>
                <a:latin typeface="Times New Roman" pitchFamily="18" charset="0"/>
                <a:ea typeface="+mj-ea"/>
                <a:cs typeface="Times New Roman" pitchFamily="18" charset="0"/>
              </a:rPr>
              <a:t>Bài 3</a:t>
            </a:r>
            <a:r>
              <a:rPr kumimoji="0" lang="en-US" sz="4000" b="1" i="0" u="none" strike="noStrike" kern="1200" cap="none" spc="0" normalizeH="0" baseline="0" noProof="0" dirty="0" smtClean="0">
                <a:ln>
                  <a:noFill/>
                </a:ln>
                <a:effectLst/>
                <a:uLnTx/>
                <a:uFillTx/>
                <a:latin typeface="Times New Roman" pitchFamily="18" charset="0"/>
                <a:ea typeface="+mj-ea"/>
                <a:cs typeface="Times New Roman" pitchFamily="18" charset="0"/>
              </a:rPr>
              <a:t>.</a:t>
            </a:r>
            <a:r>
              <a:rPr kumimoji="0" lang="en-US" sz="4000" b="1" i="0" u="none" strike="noStrike" kern="1200" cap="none" spc="0" normalizeH="0" baseline="0" noProof="0" dirty="0" smtClean="0">
                <a:ln>
                  <a:noFill/>
                </a:ln>
                <a:solidFill>
                  <a:srgbClr val="3333FF"/>
                </a:solidFill>
                <a:effectLst/>
                <a:uLnTx/>
                <a:uFillTx/>
                <a:latin typeface="Times New Roman" pitchFamily="18" charset="0"/>
                <a:ea typeface="+mj-ea"/>
                <a:cs typeface="Times New Roman" pitchFamily="18" charset="0"/>
              </a:rPr>
              <a:t> </a:t>
            </a:r>
            <a:r>
              <a:rPr kumimoji="0" lang="en-US" sz="4000" b="1" i="0" u="none" strike="noStrike" kern="1200" cap="none" spc="0" normalizeH="0" baseline="0" noProof="0" dirty="0" smtClean="0">
                <a:ln>
                  <a:noFill/>
                </a:ln>
                <a:effectLst/>
                <a:uLnTx/>
                <a:uFillTx/>
                <a:latin typeface="Times New Roman" pitchFamily="18" charset="0"/>
                <a:ea typeface="+mj-ea"/>
                <a:cs typeface="Times New Roman" pitchFamily="18" charset="0"/>
              </a:rPr>
              <a:t>Điền vào chỗ trống:</a:t>
            </a:r>
          </a:p>
          <a:p>
            <a:pPr marL="0" marR="0" lvl="0" indent="0" defTabSz="914400" rtl="0" eaLnBrk="1" fontAlgn="auto" latinLnBrk="0" hangingPunct="1">
              <a:lnSpc>
                <a:spcPct val="100000"/>
              </a:lnSpc>
              <a:spcBef>
                <a:spcPct val="0"/>
              </a:spcBef>
              <a:spcAft>
                <a:spcPts val="0"/>
              </a:spcAft>
              <a:buClrTx/>
              <a:buSzTx/>
              <a:buFontTx/>
              <a:buNone/>
              <a:tabLst/>
              <a:defRPr/>
            </a:pPr>
            <a:r>
              <a:rPr kumimoji="0" lang="en-US" sz="4000" b="1" i="0" u="none" strike="noStrike" kern="1200" cap="none" spc="0" normalizeH="0" baseline="0" noProof="0" dirty="0" smtClean="0">
                <a:ln>
                  <a:noFill/>
                </a:ln>
                <a:solidFill>
                  <a:srgbClr val="3333FF"/>
                </a:solidFill>
                <a:effectLst/>
                <a:uLnTx/>
                <a:uFillTx/>
                <a:latin typeface="Times New Roman" pitchFamily="18" charset="0"/>
                <a:ea typeface="+mj-ea"/>
                <a:cs typeface="Times New Roman" pitchFamily="18" charset="0"/>
              </a:rPr>
              <a:t> </a:t>
            </a:r>
            <a:r>
              <a:rPr kumimoji="0" lang="en-US" sz="4000" b="1" i="0" u="none" strike="noStrike" kern="1200" cap="none" spc="0" normalizeH="0" baseline="0" noProof="0" dirty="0" smtClean="0">
                <a:ln>
                  <a:noFill/>
                </a:ln>
                <a:effectLst/>
                <a:uLnTx/>
                <a:uFillTx/>
                <a:latin typeface="Times New Roman" pitchFamily="18" charset="0"/>
                <a:ea typeface="+mj-ea"/>
                <a:cs typeface="Times New Roman" pitchFamily="18" charset="0"/>
              </a:rPr>
              <a:t>a)</a:t>
            </a:r>
            <a:r>
              <a:rPr kumimoji="0" lang="en-US" sz="4000" b="1" i="0" u="none" strike="noStrike" kern="1200" cap="none" spc="0" normalizeH="0" noProof="0" dirty="0" smtClean="0">
                <a:ln>
                  <a:noFill/>
                </a:ln>
                <a:effectLst/>
                <a:uLnTx/>
                <a:uFillTx/>
                <a:latin typeface="Times New Roman" pitchFamily="18" charset="0"/>
                <a:ea typeface="+mj-ea"/>
                <a:cs typeface="Times New Roman" pitchFamily="18" charset="0"/>
              </a:rPr>
              <a:t> </a:t>
            </a:r>
            <a:r>
              <a:rPr kumimoji="0" lang="en-US" sz="4000" b="1" i="1"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l </a:t>
            </a:r>
            <a:r>
              <a:rPr kumimoji="0" lang="en-US" sz="4000" b="1" i="0" u="none" strike="noStrike" kern="1200" cap="none" spc="0" normalizeH="0" baseline="0" noProof="0" dirty="0" smtClean="0">
                <a:ln>
                  <a:noFill/>
                </a:ln>
                <a:effectLst/>
                <a:uLnTx/>
                <a:uFillTx/>
                <a:latin typeface="Times New Roman" pitchFamily="18" charset="0"/>
                <a:ea typeface="+mj-ea"/>
                <a:cs typeface="Times New Roman" pitchFamily="18" charset="0"/>
              </a:rPr>
              <a:t>hay</a:t>
            </a:r>
            <a:r>
              <a:rPr kumimoji="0" lang="en-US" sz="4000" b="1" i="0" u="none" strike="noStrike" kern="1200" cap="none" spc="0" normalizeH="0" baseline="0" noProof="0" dirty="0" smtClean="0">
                <a:ln>
                  <a:noFill/>
                </a:ln>
                <a:solidFill>
                  <a:srgbClr val="3333FF"/>
                </a:solidFill>
                <a:effectLst/>
                <a:uLnTx/>
                <a:uFillTx/>
                <a:latin typeface="Times New Roman" pitchFamily="18" charset="0"/>
                <a:ea typeface="+mj-ea"/>
                <a:cs typeface="Times New Roman" pitchFamily="18" charset="0"/>
              </a:rPr>
              <a:t> </a:t>
            </a:r>
            <a:r>
              <a:rPr kumimoji="0" lang="en-US" sz="4000" b="1" i="1"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n</a:t>
            </a:r>
            <a:r>
              <a:rPr kumimoji="0" lang="en-US" sz="4000" b="1"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 </a:t>
            </a:r>
            <a:r>
              <a:rPr kumimoji="0" lang="en-US" sz="4000" b="1" i="0" u="none" strike="noStrike" kern="1200" cap="none" spc="0" normalizeH="0" baseline="0" noProof="0" dirty="0" smtClean="0">
                <a:ln>
                  <a:noFill/>
                </a:ln>
                <a:effectLst/>
                <a:uLnTx/>
                <a:uFillTx/>
                <a:latin typeface="Times New Roman" pitchFamily="18" charset="0"/>
                <a:ea typeface="+mj-ea"/>
                <a:cs typeface="Times New Roman" pitchFamily="18" charset="0"/>
              </a:rPr>
              <a:t>?</a:t>
            </a:r>
          </a:p>
        </p:txBody>
      </p:sp>
      <p:sp>
        <p:nvSpPr>
          <p:cNvPr id="4" name="Text Box 10"/>
          <p:cNvSpPr txBox="1">
            <a:spLocks noChangeArrowheads="1"/>
          </p:cNvSpPr>
          <p:nvPr/>
        </p:nvSpPr>
        <p:spPr bwMode="auto">
          <a:xfrm>
            <a:off x="1600200" y="1330997"/>
            <a:ext cx="6172200" cy="1465262"/>
          </a:xfrm>
          <a:prstGeom prst="rect">
            <a:avLst/>
          </a:prstGeom>
          <a:noFill/>
          <a:ln w="9525">
            <a:noFill/>
            <a:miter lim="800000"/>
            <a:headEnd/>
            <a:tailEnd/>
          </a:ln>
        </p:spPr>
        <p:txBody>
          <a:bodyPr wrap="square">
            <a:spAutoFit/>
          </a:bodyPr>
          <a:lstStyle/>
          <a:p>
            <a:pPr eaLnBrk="0" hangingPunct="0">
              <a:spcBef>
                <a:spcPct val="20000"/>
              </a:spcBef>
            </a:pPr>
            <a:r>
              <a:rPr lang="en-US" sz="3600" b="1" dirty="0">
                <a:latin typeface="Times New Roman" pitchFamily="18" charset="0"/>
                <a:cs typeface="Times New Roman" pitchFamily="18" charset="0"/>
              </a:rPr>
              <a:t>Ơn trời mưa …ắng phải thì</a:t>
            </a:r>
          </a:p>
          <a:p>
            <a:pPr>
              <a:spcBef>
                <a:spcPct val="50000"/>
              </a:spcBef>
            </a:pPr>
            <a:endParaRPr lang="en-US" sz="3600" b="1" dirty="0">
              <a:latin typeface="Times New Roman" pitchFamily="18" charset="0"/>
              <a:cs typeface="Times New Roman" pitchFamily="18" charset="0"/>
            </a:endParaRPr>
          </a:p>
        </p:txBody>
      </p:sp>
      <p:sp>
        <p:nvSpPr>
          <p:cNvPr id="5" name="Text Box 11"/>
          <p:cNvSpPr txBox="1">
            <a:spLocks noChangeArrowheads="1"/>
          </p:cNvSpPr>
          <p:nvPr/>
        </p:nvSpPr>
        <p:spPr bwMode="auto">
          <a:xfrm>
            <a:off x="990600" y="2002509"/>
            <a:ext cx="8001000" cy="641350"/>
          </a:xfrm>
          <a:prstGeom prst="rect">
            <a:avLst/>
          </a:prstGeom>
          <a:noFill/>
          <a:ln w="9525">
            <a:noFill/>
            <a:miter lim="800000"/>
            <a:headEnd/>
            <a:tailEnd/>
          </a:ln>
        </p:spPr>
        <p:txBody>
          <a:bodyPr>
            <a:spAutoFit/>
          </a:bodyPr>
          <a:lstStyle/>
          <a:p>
            <a:pPr>
              <a:spcBef>
                <a:spcPct val="50000"/>
              </a:spcBef>
            </a:pPr>
            <a:r>
              <a:rPr lang="en-US" sz="3600" b="1">
                <a:latin typeface="Times New Roman" pitchFamily="18" charset="0"/>
                <a:cs typeface="Times New Roman" pitchFamily="18" charset="0"/>
              </a:rPr>
              <a:t>…ơi thì bừa cạn, …ơi thì cày sâu</a:t>
            </a:r>
          </a:p>
        </p:txBody>
      </p:sp>
      <p:sp>
        <p:nvSpPr>
          <p:cNvPr id="6" name="Text Box 12"/>
          <p:cNvSpPr txBox="1">
            <a:spLocks noChangeArrowheads="1"/>
          </p:cNvSpPr>
          <p:nvPr/>
        </p:nvSpPr>
        <p:spPr bwMode="auto">
          <a:xfrm>
            <a:off x="1371600" y="2702597"/>
            <a:ext cx="6934200" cy="1465262"/>
          </a:xfrm>
          <a:prstGeom prst="rect">
            <a:avLst/>
          </a:prstGeom>
          <a:noFill/>
          <a:ln w="9525">
            <a:noFill/>
            <a:miter lim="800000"/>
            <a:headEnd/>
            <a:tailEnd/>
          </a:ln>
        </p:spPr>
        <p:txBody>
          <a:bodyPr wrap="square">
            <a:spAutoFit/>
          </a:bodyPr>
          <a:lstStyle/>
          <a:p>
            <a:pPr eaLnBrk="0" hangingPunct="0">
              <a:spcBef>
                <a:spcPct val="20000"/>
              </a:spcBef>
            </a:pPr>
            <a:r>
              <a:rPr lang="en-US" sz="3600" b="1" dirty="0" smtClean="0">
                <a:latin typeface="Times New Roman" pitchFamily="18" charset="0"/>
                <a:cs typeface="Times New Roman" pitchFamily="18" charset="0"/>
              </a:rPr>
              <a:t>  Công </a:t>
            </a:r>
            <a:r>
              <a:rPr lang="en-US" sz="3600" b="1" dirty="0">
                <a:latin typeface="Times New Roman" pitchFamily="18" charset="0"/>
                <a:cs typeface="Times New Roman" pitchFamily="18" charset="0"/>
              </a:rPr>
              <a:t>lênh chẳng quản bao …âu</a:t>
            </a:r>
          </a:p>
          <a:p>
            <a:pPr>
              <a:spcBef>
                <a:spcPct val="50000"/>
              </a:spcBef>
            </a:pPr>
            <a:endParaRPr lang="en-US" sz="3600" b="1" dirty="0">
              <a:latin typeface="Times New Roman" pitchFamily="18" charset="0"/>
              <a:cs typeface="Times New Roman" pitchFamily="18" charset="0"/>
            </a:endParaRPr>
          </a:p>
        </p:txBody>
      </p:sp>
      <p:sp>
        <p:nvSpPr>
          <p:cNvPr id="7" name="Text Box 13"/>
          <p:cNvSpPr txBox="1">
            <a:spLocks noChangeArrowheads="1"/>
          </p:cNvSpPr>
          <p:nvPr/>
        </p:nvSpPr>
        <p:spPr bwMode="auto">
          <a:xfrm>
            <a:off x="685800" y="3312197"/>
            <a:ext cx="9144000" cy="1465262"/>
          </a:xfrm>
          <a:prstGeom prst="rect">
            <a:avLst/>
          </a:prstGeom>
          <a:noFill/>
          <a:ln w="9525">
            <a:noFill/>
            <a:miter lim="800000"/>
            <a:headEnd/>
            <a:tailEnd/>
          </a:ln>
        </p:spPr>
        <p:txBody>
          <a:bodyPr>
            <a:spAutoFit/>
          </a:bodyPr>
          <a:lstStyle/>
          <a:p>
            <a:pPr eaLnBrk="0" hangingPunct="0">
              <a:spcBef>
                <a:spcPct val="20000"/>
              </a:spcBef>
            </a:pPr>
            <a:r>
              <a:rPr lang="en-US" sz="3600" b="1" dirty="0" smtClean="0">
                <a:latin typeface="Times New Roman" pitchFamily="18" charset="0"/>
                <a:cs typeface="Times New Roman" pitchFamily="18" charset="0"/>
              </a:rPr>
              <a:t>  Ngày </a:t>
            </a:r>
            <a:r>
              <a:rPr lang="en-US" sz="3600" b="1" dirty="0">
                <a:latin typeface="Times New Roman" pitchFamily="18" charset="0"/>
                <a:cs typeface="Times New Roman" pitchFamily="18" charset="0"/>
              </a:rPr>
              <a:t>…ay …ước bạc ngày sau cơm vàng.</a:t>
            </a:r>
          </a:p>
          <a:p>
            <a:pPr>
              <a:spcBef>
                <a:spcPct val="50000"/>
              </a:spcBef>
            </a:pPr>
            <a:endParaRPr lang="en-US" sz="3600" b="1" dirty="0">
              <a:latin typeface="Times New Roman" pitchFamily="18" charset="0"/>
              <a:cs typeface="Times New Roman" pitchFamily="18" charset="0"/>
            </a:endParaRPr>
          </a:p>
        </p:txBody>
      </p:sp>
      <p:sp>
        <p:nvSpPr>
          <p:cNvPr id="8" name="Text Box 14"/>
          <p:cNvSpPr txBox="1">
            <a:spLocks noChangeArrowheads="1"/>
          </p:cNvSpPr>
          <p:nvPr/>
        </p:nvSpPr>
        <p:spPr bwMode="auto">
          <a:xfrm>
            <a:off x="685800" y="4015459"/>
            <a:ext cx="8686800" cy="2586038"/>
          </a:xfrm>
          <a:prstGeom prst="rect">
            <a:avLst/>
          </a:prstGeom>
          <a:noFill/>
          <a:ln w="9525">
            <a:noFill/>
            <a:miter lim="800000"/>
            <a:headEnd/>
            <a:tailEnd/>
          </a:ln>
        </p:spPr>
        <p:txBody>
          <a:bodyPr>
            <a:spAutoFit/>
          </a:bodyPr>
          <a:lstStyle/>
          <a:p>
            <a:r>
              <a:rPr lang="en-US" sz="3600" b="1" dirty="0">
                <a:latin typeface="Times New Roman" pitchFamily="18" charset="0"/>
                <a:cs typeface="Times New Roman" pitchFamily="18" charset="0"/>
              </a:rPr>
              <a:t>	Ai ơi đừng bỏ ruộng hoang,</a:t>
            </a:r>
          </a:p>
          <a:p>
            <a:r>
              <a:rPr lang="en-US" sz="3600" b="1" dirty="0">
                <a:latin typeface="Times New Roman" pitchFamily="18" charset="0"/>
                <a:cs typeface="Times New Roman" pitchFamily="18" charset="0"/>
              </a:rPr>
              <a:t> </a:t>
            </a:r>
            <a:r>
              <a:rPr lang="en-US" sz="3600" b="1" dirty="0" smtClean="0">
                <a:latin typeface="Times New Roman" pitchFamily="18" charset="0"/>
                <a:cs typeface="Times New Roman" pitchFamily="18" charset="0"/>
              </a:rPr>
              <a:t> Bao </a:t>
            </a:r>
            <a:r>
              <a:rPr lang="en-US" sz="3600" b="1" dirty="0">
                <a:latin typeface="Times New Roman" pitchFamily="18" charset="0"/>
                <a:cs typeface="Times New Roman" pitchFamily="18" charset="0"/>
              </a:rPr>
              <a:t>nhiêu tấc đất, tấc vàng bấy nhiêu.</a:t>
            </a:r>
          </a:p>
          <a:p>
            <a:r>
              <a:rPr lang="en-US" sz="3600" b="1" dirty="0">
                <a:latin typeface="Times New Roman" pitchFamily="18" charset="0"/>
                <a:cs typeface="Times New Roman" pitchFamily="18" charset="0"/>
              </a:rPr>
              <a:t>                                           </a:t>
            </a:r>
            <a:r>
              <a:rPr lang="en-US" sz="3600" b="1" i="1" dirty="0">
                <a:latin typeface="Times New Roman" pitchFamily="18" charset="0"/>
                <a:cs typeface="Times New Roman" pitchFamily="18" charset="0"/>
              </a:rPr>
              <a:t>Ca dao</a:t>
            </a:r>
          </a:p>
          <a:p>
            <a:pPr>
              <a:spcBef>
                <a:spcPct val="50000"/>
              </a:spcBef>
            </a:pPr>
            <a:endParaRPr lang="en-US" sz="3600" b="1" dirty="0">
              <a:latin typeface="Times New Roman" pitchFamily="18" charset="0"/>
              <a:cs typeface="Times New Roman" pitchFamily="18" charset="0"/>
            </a:endParaRPr>
          </a:p>
        </p:txBody>
      </p:sp>
      <p:sp>
        <p:nvSpPr>
          <p:cNvPr id="9" name="TextBox 8"/>
          <p:cNvSpPr txBox="1"/>
          <p:nvPr/>
        </p:nvSpPr>
        <p:spPr>
          <a:xfrm>
            <a:off x="1066800" y="1992766"/>
            <a:ext cx="533400" cy="646331"/>
          </a:xfrm>
          <a:prstGeom prst="rect">
            <a:avLst/>
          </a:prstGeom>
          <a:noFill/>
        </p:spPr>
        <p:txBody>
          <a:bodyPr wrap="square" rtlCol="0">
            <a:spAutoFit/>
          </a:bodyPr>
          <a:lstStyle/>
          <a:p>
            <a:r>
              <a:rPr lang="en-US" sz="3600" b="1" dirty="0" smtClean="0">
                <a:solidFill>
                  <a:srgbClr val="FF0000"/>
                </a:solidFill>
                <a:latin typeface="Times New Roman" pitchFamily="18" charset="0"/>
                <a:cs typeface="Times New Roman" pitchFamily="18" charset="0"/>
              </a:rPr>
              <a:t>N</a:t>
            </a:r>
            <a:endParaRPr lang="en-US" sz="3600" b="1" dirty="0">
              <a:solidFill>
                <a:srgbClr val="FF0000"/>
              </a:solidFill>
              <a:latin typeface="Times New Roman" pitchFamily="18" charset="0"/>
              <a:cs typeface="Times New Roman" pitchFamily="18" charset="0"/>
            </a:endParaRPr>
          </a:p>
        </p:txBody>
      </p:sp>
      <p:sp>
        <p:nvSpPr>
          <p:cNvPr id="10" name="TextBox 9"/>
          <p:cNvSpPr txBox="1"/>
          <p:nvPr/>
        </p:nvSpPr>
        <p:spPr>
          <a:xfrm>
            <a:off x="7162800" y="2678566"/>
            <a:ext cx="533400" cy="646331"/>
          </a:xfrm>
          <a:prstGeom prst="rect">
            <a:avLst/>
          </a:prstGeom>
          <a:noFill/>
        </p:spPr>
        <p:txBody>
          <a:bodyPr wrap="square" rtlCol="0">
            <a:spAutoFit/>
          </a:bodyPr>
          <a:lstStyle/>
          <a:p>
            <a:r>
              <a:rPr lang="en-US" sz="3600" b="1" dirty="0" smtClean="0">
                <a:solidFill>
                  <a:srgbClr val="FF0000"/>
                </a:solidFill>
                <a:latin typeface="Times New Roman" pitchFamily="18" charset="0"/>
                <a:cs typeface="Times New Roman" pitchFamily="18" charset="0"/>
              </a:rPr>
              <a:t>l</a:t>
            </a:r>
            <a:endParaRPr lang="en-US" sz="3600" b="1" dirty="0">
              <a:solidFill>
                <a:srgbClr val="FF0000"/>
              </a:solidFill>
              <a:latin typeface="Times New Roman" pitchFamily="18" charset="0"/>
              <a:cs typeface="Times New Roman" pitchFamily="18" charset="0"/>
            </a:endParaRPr>
          </a:p>
        </p:txBody>
      </p:sp>
      <p:sp>
        <p:nvSpPr>
          <p:cNvPr id="11" name="TextBox 10"/>
          <p:cNvSpPr txBox="1"/>
          <p:nvPr/>
        </p:nvSpPr>
        <p:spPr>
          <a:xfrm>
            <a:off x="3200400" y="3288166"/>
            <a:ext cx="533400" cy="646331"/>
          </a:xfrm>
          <a:prstGeom prst="rect">
            <a:avLst/>
          </a:prstGeom>
          <a:noFill/>
        </p:spPr>
        <p:txBody>
          <a:bodyPr wrap="square" rtlCol="0">
            <a:spAutoFit/>
          </a:bodyPr>
          <a:lstStyle/>
          <a:p>
            <a:r>
              <a:rPr lang="en-US" sz="3600" b="1" dirty="0" smtClean="0">
                <a:solidFill>
                  <a:srgbClr val="FF0000"/>
                </a:solidFill>
                <a:latin typeface="Times New Roman" pitchFamily="18" charset="0"/>
                <a:cs typeface="Times New Roman" pitchFamily="18" charset="0"/>
              </a:rPr>
              <a:t>n</a:t>
            </a:r>
            <a:endParaRPr lang="en-US" sz="3600" b="1" dirty="0">
              <a:solidFill>
                <a:srgbClr val="FF0000"/>
              </a:solidFill>
              <a:latin typeface="Times New Roman" pitchFamily="18" charset="0"/>
              <a:cs typeface="Times New Roman" pitchFamily="18" charset="0"/>
            </a:endParaRPr>
          </a:p>
        </p:txBody>
      </p:sp>
      <p:sp>
        <p:nvSpPr>
          <p:cNvPr id="12" name="TextBox 11"/>
          <p:cNvSpPr txBox="1"/>
          <p:nvPr/>
        </p:nvSpPr>
        <p:spPr>
          <a:xfrm>
            <a:off x="2209800" y="3288166"/>
            <a:ext cx="533400" cy="646331"/>
          </a:xfrm>
          <a:prstGeom prst="rect">
            <a:avLst/>
          </a:prstGeom>
          <a:noFill/>
        </p:spPr>
        <p:txBody>
          <a:bodyPr wrap="square" rtlCol="0">
            <a:spAutoFit/>
          </a:bodyPr>
          <a:lstStyle/>
          <a:p>
            <a:r>
              <a:rPr lang="en-US" sz="3600" b="1" dirty="0" smtClean="0">
                <a:solidFill>
                  <a:srgbClr val="FF0000"/>
                </a:solidFill>
                <a:latin typeface="Times New Roman" pitchFamily="18" charset="0"/>
                <a:cs typeface="Times New Roman" pitchFamily="18" charset="0"/>
              </a:rPr>
              <a:t>n</a:t>
            </a:r>
            <a:endParaRPr lang="en-US" sz="3600" b="1" dirty="0">
              <a:solidFill>
                <a:srgbClr val="FF0000"/>
              </a:solidFill>
              <a:latin typeface="Times New Roman" pitchFamily="18" charset="0"/>
              <a:cs typeface="Times New Roman" pitchFamily="18" charset="0"/>
            </a:endParaRPr>
          </a:p>
        </p:txBody>
      </p:sp>
      <p:sp>
        <p:nvSpPr>
          <p:cNvPr id="13" name="TextBox 12"/>
          <p:cNvSpPr txBox="1"/>
          <p:nvPr/>
        </p:nvSpPr>
        <p:spPr>
          <a:xfrm>
            <a:off x="4495800" y="1992766"/>
            <a:ext cx="533400" cy="646331"/>
          </a:xfrm>
          <a:prstGeom prst="rect">
            <a:avLst/>
          </a:prstGeom>
          <a:noFill/>
        </p:spPr>
        <p:txBody>
          <a:bodyPr wrap="square" rtlCol="0">
            <a:spAutoFit/>
          </a:bodyPr>
          <a:lstStyle/>
          <a:p>
            <a:r>
              <a:rPr lang="en-US" sz="3600" b="1" dirty="0" smtClean="0">
                <a:solidFill>
                  <a:srgbClr val="FF0000"/>
                </a:solidFill>
                <a:latin typeface="Times New Roman" pitchFamily="18" charset="0"/>
                <a:cs typeface="Times New Roman" pitchFamily="18" charset="0"/>
              </a:rPr>
              <a:t>n</a:t>
            </a:r>
            <a:endParaRPr lang="en-US" sz="3600" b="1" dirty="0">
              <a:solidFill>
                <a:srgbClr val="FF0000"/>
              </a:solidFill>
              <a:latin typeface="Times New Roman" pitchFamily="18" charset="0"/>
              <a:cs typeface="Times New Roman" pitchFamily="18" charset="0"/>
            </a:endParaRPr>
          </a:p>
        </p:txBody>
      </p:sp>
      <p:sp>
        <p:nvSpPr>
          <p:cNvPr id="14" name="TextBox 13"/>
          <p:cNvSpPr txBox="1"/>
          <p:nvPr/>
        </p:nvSpPr>
        <p:spPr>
          <a:xfrm>
            <a:off x="4267200" y="1306966"/>
            <a:ext cx="533400" cy="646331"/>
          </a:xfrm>
          <a:prstGeom prst="rect">
            <a:avLst/>
          </a:prstGeom>
          <a:noFill/>
        </p:spPr>
        <p:txBody>
          <a:bodyPr wrap="square" rtlCol="0">
            <a:spAutoFit/>
          </a:bodyPr>
          <a:lstStyle/>
          <a:p>
            <a:r>
              <a:rPr lang="en-US" sz="3600" b="1" dirty="0" smtClean="0">
                <a:solidFill>
                  <a:srgbClr val="FF0000"/>
                </a:solidFill>
                <a:latin typeface="Times New Roman" pitchFamily="18" charset="0"/>
                <a:cs typeface="Times New Roman" pitchFamily="18" charset="0"/>
              </a:rPr>
              <a:t>n</a:t>
            </a:r>
            <a:endParaRPr lang="en-US" sz="3600" b="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24621677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628650" y="730922"/>
            <a:ext cx="7886700" cy="4351338"/>
          </a:xfrm>
          <a:prstGeom prst="rect">
            <a:avLst/>
          </a:prstGeom>
        </p:spPr>
        <p:txBody>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endParaRPr lang="en-US" smtClean="0"/>
          </a:p>
          <a:p>
            <a:endParaRPr lang="en-US" smtClean="0"/>
          </a:p>
          <a:p>
            <a:pPr>
              <a:buFont typeface="Arial" panose="020B0604020202020204" pitchFamily="34" charset="0"/>
              <a:buNone/>
            </a:pPr>
            <a:endParaRPr lang="en-US" dirty="0"/>
          </a:p>
        </p:txBody>
      </p:sp>
      <p:sp>
        <p:nvSpPr>
          <p:cNvPr id="3" name="Rectangle 2"/>
          <p:cNvSpPr txBox="1">
            <a:spLocks noChangeArrowheads="1"/>
          </p:cNvSpPr>
          <p:nvPr/>
        </p:nvSpPr>
        <p:spPr>
          <a:xfrm>
            <a:off x="533400" y="353097"/>
            <a:ext cx="8229600" cy="1143000"/>
          </a:xfrm>
          <a:prstGeom prst="rect">
            <a:avLst/>
          </a:prstGeom>
        </p:spPr>
        <p:txBody>
          <a:bodyPr vert="horz" lIns="91440" tIns="45720" rIns="91440" bIns="45720" rtlCol="0" anchor="ctr">
            <a:normAutofit fontScale="92500" lnSpcReduction="10000"/>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4000" b="1" i="0" u="sng" strike="noStrike" kern="1200" cap="none" spc="0" normalizeH="0" baseline="0" noProof="0" dirty="0" smtClean="0">
                <a:ln>
                  <a:noFill/>
                </a:ln>
                <a:effectLst/>
                <a:uLnTx/>
                <a:uFillTx/>
                <a:latin typeface="Times New Roman" pitchFamily="18" charset="0"/>
                <a:ea typeface="+mj-ea"/>
                <a:cs typeface="Times New Roman" pitchFamily="18" charset="0"/>
              </a:rPr>
              <a:t>Bài 3</a:t>
            </a:r>
            <a:r>
              <a:rPr kumimoji="0" lang="en-US" sz="4000" b="1" i="0" u="none" strike="noStrike" kern="1200" cap="none" spc="0" normalizeH="0" baseline="0" noProof="0" dirty="0" smtClean="0">
                <a:ln>
                  <a:noFill/>
                </a:ln>
                <a:effectLst/>
                <a:uLnTx/>
                <a:uFillTx/>
                <a:latin typeface="Times New Roman" pitchFamily="18" charset="0"/>
                <a:ea typeface="+mj-ea"/>
                <a:cs typeface="Times New Roman" pitchFamily="18" charset="0"/>
              </a:rPr>
              <a:t>.</a:t>
            </a:r>
            <a:r>
              <a:rPr kumimoji="0" lang="en-US" sz="4000" b="1" i="0" u="none" strike="noStrike" kern="1200" cap="none" spc="0" normalizeH="0" baseline="0" noProof="0" dirty="0" smtClean="0">
                <a:ln>
                  <a:noFill/>
                </a:ln>
                <a:solidFill>
                  <a:srgbClr val="3333FF"/>
                </a:solidFill>
                <a:effectLst/>
                <a:uLnTx/>
                <a:uFillTx/>
                <a:latin typeface="Times New Roman" pitchFamily="18" charset="0"/>
                <a:ea typeface="+mj-ea"/>
                <a:cs typeface="Times New Roman" pitchFamily="18" charset="0"/>
              </a:rPr>
              <a:t> </a:t>
            </a:r>
            <a:r>
              <a:rPr kumimoji="0" lang="en-US" sz="4000" b="1" i="0" u="none" strike="noStrike" kern="1200" cap="none" spc="0" normalizeH="0" baseline="0" noProof="0" dirty="0" smtClean="0">
                <a:ln>
                  <a:noFill/>
                </a:ln>
                <a:effectLst/>
                <a:uLnTx/>
                <a:uFillTx/>
                <a:latin typeface="Times New Roman" pitchFamily="18" charset="0"/>
                <a:ea typeface="+mj-ea"/>
                <a:cs typeface="Times New Roman" pitchFamily="18" charset="0"/>
              </a:rPr>
              <a:t>Điền vào chỗ trống:</a:t>
            </a:r>
          </a:p>
          <a:p>
            <a:pPr marL="0" marR="0" lvl="0" indent="0" defTabSz="914400" rtl="0" eaLnBrk="1" fontAlgn="auto" latinLnBrk="0" hangingPunct="1">
              <a:lnSpc>
                <a:spcPct val="100000"/>
              </a:lnSpc>
              <a:spcBef>
                <a:spcPct val="0"/>
              </a:spcBef>
              <a:spcAft>
                <a:spcPts val="0"/>
              </a:spcAft>
              <a:buClrTx/>
              <a:buSzTx/>
              <a:buFontTx/>
              <a:buNone/>
              <a:tabLst/>
              <a:defRPr/>
            </a:pPr>
            <a:r>
              <a:rPr kumimoji="0" lang="en-US" sz="4000" b="1" i="0" u="none" strike="noStrike" kern="1200" cap="none" spc="0" normalizeH="0" baseline="0" noProof="0" dirty="0" smtClean="0">
                <a:ln>
                  <a:noFill/>
                </a:ln>
                <a:solidFill>
                  <a:srgbClr val="3333FF"/>
                </a:solidFill>
                <a:effectLst/>
                <a:uLnTx/>
                <a:uFillTx/>
                <a:latin typeface="Times New Roman" pitchFamily="18" charset="0"/>
                <a:ea typeface="+mj-ea"/>
                <a:cs typeface="Times New Roman" pitchFamily="18" charset="0"/>
              </a:rPr>
              <a:t> </a:t>
            </a:r>
            <a:r>
              <a:rPr kumimoji="0" lang="en-US" sz="4000" b="1" i="0" u="none" strike="noStrike" kern="1200" cap="none" spc="0" normalizeH="0" baseline="0" noProof="0" dirty="0" smtClean="0">
                <a:ln>
                  <a:noFill/>
                </a:ln>
                <a:effectLst/>
                <a:uLnTx/>
                <a:uFillTx/>
                <a:latin typeface="Times New Roman" pitchFamily="18" charset="0"/>
                <a:ea typeface="+mj-ea"/>
                <a:cs typeface="Times New Roman" pitchFamily="18" charset="0"/>
              </a:rPr>
              <a:t>a</a:t>
            </a:r>
            <a:r>
              <a:rPr kumimoji="0" lang="en-US" sz="4000" b="1" i="0" u="none" strike="noStrike" kern="1200" cap="none" spc="0" normalizeH="0" baseline="0" noProof="0" smtClean="0">
                <a:ln>
                  <a:noFill/>
                </a:ln>
                <a:effectLst/>
                <a:uLnTx/>
                <a:uFillTx/>
                <a:latin typeface="Times New Roman" pitchFamily="18" charset="0"/>
                <a:ea typeface="+mj-ea"/>
                <a:cs typeface="Times New Roman" pitchFamily="18" charset="0"/>
              </a:rPr>
              <a:t>)</a:t>
            </a:r>
            <a:r>
              <a:rPr kumimoji="0" lang="en-US" sz="4000" b="1" i="0" u="none" strike="noStrike" kern="1200" cap="none" spc="0" normalizeH="0" noProof="0" smtClean="0">
                <a:ln>
                  <a:noFill/>
                </a:ln>
                <a:effectLst/>
                <a:uLnTx/>
                <a:uFillTx/>
                <a:latin typeface="Times New Roman" pitchFamily="18" charset="0"/>
                <a:ea typeface="+mj-ea"/>
                <a:cs typeface="Times New Roman" pitchFamily="18" charset="0"/>
              </a:rPr>
              <a:t> </a:t>
            </a:r>
            <a:r>
              <a:rPr lang="en-US" sz="4000" b="1" i="1" noProof="0" smtClean="0">
                <a:solidFill>
                  <a:srgbClr val="FF0000"/>
                </a:solidFill>
                <a:latin typeface="Times New Roman" pitchFamily="18" charset="0"/>
                <a:ea typeface="+mj-ea"/>
                <a:cs typeface="Times New Roman" pitchFamily="18" charset="0"/>
              </a:rPr>
              <a:t>ên</a:t>
            </a:r>
            <a:r>
              <a:rPr kumimoji="0" lang="en-US" sz="4000" b="1" i="1" u="none" strike="noStrike" kern="1200" cap="none" spc="0" normalizeH="0" baseline="0" noProof="0" smtClean="0">
                <a:ln>
                  <a:noFill/>
                </a:ln>
                <a:solidFill>
                  <a:srgbClr val="FF0000"/>
                </a:solidFill>
                <a:effectLst/>
                <a:uLnTx/>
                <a:uFillTx/>
                <a:latin typeface="Times New Roman" pitchFamily="18" charset="0"/>
                <a:ea typeface="+mj-ea"/>
                <a:cs typeface="Times New Roman" pitchFamily="18" charset="0"/>
              </a:rPr>
              <a:t> </a:t>
            </a:r>
            <a:r>
              <a:rPr kumimoji="0" lang="en-US" sz="4000" b="1" i="0" u="none" strike="noStrike" kern="1200" cap="none" spc="0" normalizeH="0" baseline="0" noProof="0" smtClean="0">
                <a:ln>
                  <a:noFill/>
                </a:ln>
                <a:effectLst/>
                <a:uLnTx/>
                <a:uFillTx/>
                <a:latin typeface="Times New Roman" pitchFamily="18" charset="0"/>
                <a:ea typeface="+mj-ea"/>
                <a:cs typeface="Times New Roman" pitchFamily="18" charset="0"/>
              </a:rPr>
              <a:t>hay</a:t>
            </a:r>
            <a:r>
              <a:rPr kumimoji="0" lang="en-US" sz="4000" b="1" i="0" u="none" strike="noStrike" kern="1200" cap="none" spc="0" normalizeH="0" baseline="0" noProof="0" smtClean="0">
                <a:ln>
                  <a:noFill/>
                </a:ln>
                <a:solidFill>
                  <a:srgbClr val="3333FF"/>
                </a:solidFill>
                <a:effectLst/>
                <a:uLnTx/>
                <a:uFillTx/>
                <a:latin typeface="Times New Roman" pitchFamily="18" charset="0"/>
                <a:ea typeface="+mj-ea"/>
                <a:cs typeface="Times New Roman" pitchFamily="18" charset="0"/>
              </a:rPr>
              <a:t> </a:t>
            </a:r>
            <a:r>
              <a:rPr lang="en-US" sz="4000" b="1" i="1" noProof="0" smtClean="0">
                <a:solidFill>
                  <a:srgbClr val="FF0000"/>
                </a:solidFill>
                <a:latin typeface="Times New Roman" pitchFamily="18" charset="0"/>
                <a:ea typeface="+mj-ea"/>
                <a:cs typeface="Times New Roman" pitchFamily="18" charset="0"/>
              </a:rPr>
              <a:t>ênh</a:t>
            </a:r>
            <a:r>
              <a:rPr kumimoji="0" lang="en-US" sz="4000" b="1" i="0" u="none" strike="noStrike" kern="1200" cap="none" spc="0" normalizeH="0" baseline="0" noProof="0" smtClean="0">
                <a:ln>
                  <a:noFill/>
                </a:ln>
                <a:solidFill>
                  <a:srgbClr val="FF0000"/>
                </a:solidFill>
                <a:effectLst/>
                <a:uLnTx/>
                <a:uFillTx/>
                <a:latin typeface="Times New Roman" pitchFamily="18" charset="0"/>
                <a:ea typeface="+mj-ea"/>
                <a:cs typeface="Times New Roman" pitchFamily="18" charset="0"/>
              </a:rPr>
              <a:t> </a:t>
            </a:r>
            <a:r>
              <a:rPr kumimoji="0" lang="en-US" sz="4000" b="1" i="0" u="none" strike="noStrike" kern="1200" cap="none" spc="0" normalizeH="0" baseline="0" noProof="0" dirty="0" smtClean="0">
                <a:ln>
                  <a:noFill/>
                </a:ln>
                <a:effectLst/>
                <a:uLnTx/>
                <a:uFillTx/>
                <a:latin typeface="Times New Roman" pitchFamily="18" charset="0"/>
                <a:ea typeface="+mj-ea"/>
                <a:cs typeface="Times New Roman" pitchFamily="18" charset="0"/>
              </a:rPr>
              <a:t>?</a:t>
            </a:r>
          </a:p>
        </p:txBody>
      </p:sp>
      <p:sp>
        <p:nvSpPr>
          <p:cNvPr id="4" name="Text Box 10"/>
          <p:cNvSpPr txBox="1">
            <a:spLocks noChangeArrowheads="1"/>
          </p:cNvSpPr>
          <p:nvPr/>
        </p:nvSpPr>
        <p:spPr bwMode="auto">
          <a:xfrm>
            <a:off x="1600200" y="1330997"/>
            <a:ext cx="6172200" cy="646331"/>
          </a:xfrm>
          <a:prstGeom prst="rect">
            <a:avLst/>
          </a:prstGeom>
          <a:noFill/>
          <a:ln w="9525">
            <a:noFill/>
            <a:miter lim="800000"/>
            <a:headEnd/>
            <a:tailEnd/>
          </a:ln>
        </p:spPr>
        <p:txBody>
          <a:bodyPr wrap="square">
            <a:spAutoFit/>
          </a:bodyPr>
          <a:lstStyle/>
          <a:p>
            <a:pPr>
              <a:spcBef>
                <a:spcPct val="50000"/>
              </a:spcBef>
            </a:pPr>
            <a:r>
              <a:rPr lang="en-US" sz="3600" b="1" smtClean="0">
                <a:latin typeface="Times New Roman" pitchFamily="18" charset="0"/>
                <a:cs typeface="Times New Roman" pitchFamily="18" charset="0"/>
              </a:rPr>
              <a:t>Cái gì cao lớn l…… khênh</a:t>
            </a:r>
          </a:p>
        </p:txBody>
      </p:sp>
      <p:sp>
        <p:nvSpPr>
          <p:cNvPr id="6" name="Text Box 12"/>
          <p:cNvSpPr txBox="1">
            <a:spLocks noChangeArrowheads="1"/>
          </p:cNvSpPr>
          <p:nvPr/>
        </p:nvSpPr>
        <p:spPr bwMode="auto">
          <a:xfrm>
            <a:off x="1371600" y="3694271"/>
            <a:ext cx="6934200" cy="1465262"/>
          </a:xfrm>
          <a:prstGeom prst="rect">
            <a:avLst/>
          </a:prstGeom>
          <a:noFill/>
          <a:ln w="9525">
            <a:noFill/>
            <a:miter lim="800000"/>
            <a:headEnd/>
            <a:tailEnd/>
          </a:ln>
        </p:spPr>
        <p:txBody>
          <a:bodyPr wrap="square">
            <a:spAutoFit/>
          </a:bodyPr>
          <a:lstStyle/>
          <a:p>
            <a:pPr eaLnBrk="0" hangingPunct="0">
              <a:spcBef>
                <a:spcPct val="20000"/>
              </a:spcBef>
            </a:pPr>
            <a:r>
              <a:rPr lang="en-US" sz="3600" b="1" smtClean="0">
                <a:latin typeface="Times New Roman" pitchFamily="18" charset="0"/>
                <a:cs typeface="Times New Roman" pitchFamily="18" charset="0"/>
              </a:rPr>
              <a:t>  Tò vò mà nuôi con nhện</a:t>
            </a:r>
            <a:endParaRPr lang="en-US" sz="3600" b="1" dirty="0">
              <a:latin typeface="Times New Roman" pitchFamily="18" charset="0"/>
              <a:cs typeface="Times New Roman" pitchFamily="18" charset="0"/>
            </a:endParaRPr>
          </a:p>
          <a:p>
            <a:pPr>
              <a:spcBef>
                <a:spcPct val="50000"/>
              </a:spcBef>
            </a:pPr>
            <a:endParaRPr lang="en-US" sz="3600" b="1" dirty="0">
              <a:latin typeface="Times New Roman" pitchFamily="18" charset="0"/>
              <a:cs typeface="Times New Roman" pitchFamily="18" charset="0"/>
            </a:endParaRPr>
          </a:p>
        </p:txBody>
      </p:sp>
      <p:sp>
        <p:nvSpPr>
          <p:cNvPr id="7" name="Text Box 13"/>
          <p:cNvSpPr txBox="1">
            <a:spLocks noChangeArrowheads="1"/>
          </p:cNvSpPr>
          <p:nvPr/>
        </p:nvSpPr>
        <p:spPr bwMode="auto">
          <a:xfrm>
            <a:off x="685800" y="4303871"/>
            <a:ext cx="9144000" cy="1465262"/>
          </a:xfrm>
          <a:prstGeom prst="rect">
            <a:avLst/>
          </a:prstGeom>
          <a:noFill/>
          <a:ln w="9525">
            <a:noFill/>
            <a:miter lim="800000"/>
            <a:headEnd/>
            <a:tailEnd/>
          </a:ln>
        </p:spPr>
        <p:txBody>
          <a:bodyPr>
            <a:spAutoFit/>
          </a:bodyPr>
          <a:lstStyle/>
          <a:p>
            <a:pPr eaLnBrk="0" hangingPunct="0">
              <a:spcBef>
                <a:spcPct val="20000"/>
              </a:spcBef>
            </a:pPr>
            <a:r>
              <a:rPr lang="en-US" sz="3600" b="1" smtClean="0">
                <a:latin typeface="Times New Roman" pitchFamily="18" charset="0"/>
                <a:cs typeface="Times New Roman" pitchFamily="18" charset="0"/>
              </a:rPr>
              <a:t>  Đến khi nó lớn, nó qu………nhau đi</a:t>
            </a:r>
            <a:endParaRPr lang="en-US" sz="3600" b="1" dirty="0">
              <a:latin typeface="Times New Roman" pitchFamily="18" charset="0"/>
              <a:cs typeface="Times New Roman" pitchFamily="18" charset="0"/>
            </a:endParaRPr>
          </a:p>
          <a:p>
            <a:pPr>
              <a:spcBef>
                <a:spcPct val="50000"/>
              </a:spcBef>
            </a:pPr>
            <a:endParaRPr lang="en-US" sz="3600" b="1" dirty="0">
              <a:latin typeface="Times New Roman" pitchFamily="18" charset="0"/>
              <a:cs typeface="Times New Roman" pitchFamily="18" charset="0"/>
            </a:endParaRPr>
          </a:p>
        </p:txBody>
      </p:sp>
      <p:sp>
        <p:nvSpPr>
          <p:cNvPr id="8" name="Text Box 14"/>
          <p:cNvSpPr txBox="1">
            <a:spLocks noChangeArrowheads="1"/>
          </p:cNvSpPr>
          <p:nvPr/>
        </p:nvSpPr>
        <p:spPr bwMode="auto">
          <a:xfrm>
            <a:off x="685800" y="5007133"/>
            <a:ext cx="8686800" cy="2585323"/>
          </a:xfrm>
          <a:prstGeom prst="rect">
            <a:avLst/>
          </a:prstGeom>
          <a:noFill/>
          <a:ln w="9525">
            <a:noFill/>
            <a:miter lim="800000"/>
            <a:headEnd/>
            <a:tailEnd/>
          </a:ln>
        </p:spPr>
        <p:txBody>
          <a:bodyPr>
            <a:spAutoFit/>
          </a:bodyPr>
          <a:lstStyle/>
          <a:p>
            <a:r>
              <a:rPr lang="en-US" sz="3600" b="1">
                <a:latin typeface="Times New Roman" pitchFamily="18" charset="0"/>
                <a:cs typeface="Times New Roman" pitchFamily="18" charset="0"/>
              </a:rPr>
              <a:t>	</a:t>
            </a:r>
            <a:r>
              <a:rPr lang="en-US" sz="3600" b="1" smtClean="0">
                <a:latin typeface="Times New Roman" pitchFamily="18" charset="0"/>
                <a:cs typeface="Times New Roman" pitchFamily="18" charset="0"/>
              </a:rPr>
              <a:t>Tò vò ngồi khóc tỉ ti:</a:t>
            </a:r>
          </a:p>
          <a:p>
            <a:r>
              <a:rPr lang="en-US" sz="3600" b="1" smtClean="0">
                <a:latin typeface="Times New Roman" pitchFamily="18" charset="0"/>
                <a:cs typeface="Times New Roman" pitchFamily="18" charset="0"/>
              </a:rPr>
              <a:t>Nhện ơi, nh ......hỡi, nh… ..đi đằng nào?</a:t>
            </a:r>
            <a:endParaRPr lang="en-US" sz="3600" b="1" dirty="0">
              <a:latin typeface="Times New Roman" pitchFamily="18" charset="0"/>
              <a:cs typeface="Times New Roman" pitchFamily="18" charset="0"/>
            </a:endParaRPr>
          </a:p>
          <a:p>
            <a:r>
              <a:rPr lang="en-US" sz="3600" b="1" dirty="0">
                <a:latin typeface="Times New Roman" pitchFamily="18" charset="0"/>
                <a:cs typeface="Times New Roman" pitchFamily="18" charset="0"/>
              </a:rPr>
              <a:t>                                           </a:t>
            </a:r>
            <a:r>
              <a:rPr lang="en-US" sz="3600" b="1" i="1" dirty="0">
                <a:latin typeface="Times New Roman" pitchFamily="18" charset="0"/>
                <a:cs typeface="Times New Roman" pitchFamily="18" charset="0"/>
              </a:rPr>
              <a:t>Ca dao</a:t>
            </a:r>
          </a:p>
          <a:p>
            <a:pPr>
              <a:spcBef>
                <a:spcPct val="50000"/>
              </a:spcBef>
            </a:pPr>
            <a:endParaRPr lang="en-US" sz="3600" b="1" dirty="0">
              <a:latin typeface="Times New Roman" pitchFamily="18" charset="0"/>
              <a:cs typeface="Times New Roman" pitchFamily="18" charset="0"/>
            </a:endParaRPr>
          </a:p>
        </p:txBody>
      </p:sp>
      <p:sp>
        <p:nvSpPr>
          <p:cNvPr id="15" name="Text Box 10"/>
          <p:cNvSpPr txBox="1">
            <a:spLocks noChangeArrowheads="1"/>
          </p:cNvSpPr>
          <p:nvPr/>
        </p:nvSpPr>
        <p:spPr bwMode="auto">
          <a:xfrm>
            <a:off x="360609" y="1856884"/>
            <a:ext cx="8435662" cy="646331"/>
          </a:xfrm>
          <a:prstGeom prst="rect">
            <a:avLst/>
          </a:prstGeom>
          <a:noFill/>
          <a:ln w="9525">
            <a:noFill/>
            <a:miter lim="800000"/>
            <a:headEnd/>
            <a:tailEnd/>
          </a:ln>
        </p:spPr>
        <p:txBody>
          <a:bodyPr wrap="square">
            <a:spAutoFit/>
          </a:bodyPr>
          <a:lstStyle/>
          <a:p>
            <a:pPr>
              <a:spcBef>
                <a:spcPct val="50000"/>
              </a:spcBef>
            </a:pPr>
            <a:r>
              <a:rPr lang="en-US" sz="3600" b="1" smtClean="0">
                <a:latin typeface="Times New Roman" pitchFamily="18" charset="0"/>
                <a:cs typeface="Times New Roman" pitchFamily="18" charset="0"/>
              </a:rPr>
              <a:t>Đứng mà không tựa ngã k……..ngay ra?</a:t>
            </a:r>
          </a:p>
        </p:txBody>
      </p:sp>
      <p:sp>
        <p:nvSpPr>
          <p:cNvPr id="16" name="Text Box 10"/>
          <p:cNvSpPr txBox="1">
            <a:spLocks noChangeArrowheads="1"/>
          </p:cNvSpPr>
          <p:nvPr/>
        </p:nvSpPr>
        <p:spPr bwMode="auto">
          <a:xfrm>
            <a:off x="5642020" y="2423555"/>
            <a:ext cx="2046668" cy="646331"/>
          </a:xfrm>
          <a:prstGeom prst="rect">
            <a:avLst/>
          </a:prstGeom>
          <a:noFill/>
          <a:ln w="9525">
            <a:noFill/>
            <a:miter lim="800000"/>
            <a:headEnd/>
            <a:tailEnd/>
          </a:ln>
        </p:spPr>
        <p:txBody>
          <a:bodyPr wrap="square">
            <a:spAutoFit/>
          </a:bodyPr>
          <a:lstStyle/>
          <a:p>
            <a:pPr>
              <a:spcBef>
                <a:spcPct val="50000"/>
              </a:spcBef>
            </a:pPr>
            <a:r>
              <a:rPr lang="en-US" sz="3600" b="1" smtClean="0">
                <a:latin typeface="Times New Roman" pitchFamily="18" charset="0"/>
                <a:cs typeface="Times New Roman" pitchFamily="18" charset="0"/>
              </a:rPr>
              <a:t>Câu đố</a:t>
            </a:r>
          </a:p>
        </p:txBody>
      </p:sp>
    </p:spTree>
    <p:extLst>
      <p:ext uri="{BB962C8B-B14F-4D97-AF65-F5344CB8AC3E}">
        <p14:creationId xmlns:p14="http://schemas.microsoft.com/office/powerpoint/2010/main" val="10849393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628650" y="730922"/>
            <a:ext cx="7886700" cy="4351338"/>
          </a:xfrm>
          <a:prstGeom prst="rect">
            <a:avLst/>
          </a:prstGeom>
        </p:spPr>
        <p:txBody>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endParaRPr lang="en-US" smtClean="0"/>
          </a:p>
          <a:p>
            <a:endParaRPr lang="en-US" smtClean="0"/>
          </a:p>
          <a:p>
            <a:pPr>
              <a:buFont typeface="Arial" panose="020B0604020202020204" pitchFamily="34" charset="0"/>
              <a:buNone/>
            </a:pPr>
            <a:endParaRPr lang="en-US" dirty="0"/>
          </a:p>
        </p:txBody>
      </p:sp>
      <p:sp>
        <p:nvSpPr>
          <p:cNvPr id="3" name="Rectangle 2"/>
          <p:cNvSpPr txBox="1">
            <a:spLocks noChangeArrowheads="1"/>
          </p:cNvSpPr>
          <p:nvPr/>
        </p:nvSpPr>
        <p:spPr>
          <a:xfrm>
            <a:off x="533400" y="353097"/>
            <a:ext cx="8229600" cy="1143000"/>
          </a:xfrm>
          <a:prstGeom prst="rect">
            <a:avLst/>
          </a:prstGeom>
        </p:spPr>
        <p:txBody>
          <a:bodyPr vert="horz" lIns="91440" tIns="45720" rIns="91440" bIns="45720" rtlCol="0" anchor="ctr">
            <a:normAutofit fontScale="92500" lnSpcReduction="10000"/>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4000" b="1" i="0" u="sng" strike="noStrike" kern="1200" cap="none" spc="0" normalizeH="0" baseline="0" noProof="0" dirty="0" smtClean="0">
                <a:ln>
                  <a:noFill/>
                </a:ln>
                <a:effectLst/>
                <a:uLnTx/>
                <a:uFillTx/>
                <a:latin typeface="Times New Roman" pitchFamily="18" charset="0"/>
                <a:ea typeface="+mj-ea"/>
                <a:cs typeface="Times New Roman" pitchFamily="18" charset="0"/>
              </a:rPr>
              <a:t>Bài 3</a:t>
            </a:r>
            <a:r>
              <a:rPr kumimoji="0" lang="en-US" sz="4000" b="1" i="0" u="none" strike="noStrike" kern="1200" cap="none" spc="0" normalizeH="0" baseline="0" noProof="0" dirty="0" smtClean="0">
                <a:ln>
                  <a:noFill/>
                </a:ln>
                <a:effectLst/>
                <a:uLnTx/>
                <a:uFillTx/>
                <a:latin typeface="Times New Roman" pitchFamily="18" charset="0"/>
                <a:ea typeface="+mj-ea"/>
                <a:cs typeface="Times New Roman" pitchFamily="18" charset="0"/>
              </a:rPr>
              <a:t>.</a:t>
            </a:r>
            <a:r>
              <a:rPr kumimoji="0" lang="en-US" sz="4000" b="1" i="0" u="none" strike="noStrike" kern="1200" cap="none" spc="0" normalizeH="0" baseline="0" noProof="0" dirty="0" smtClean="0">
                <a:ln>
                  <a:noFill/>
                </a:ln>
                <a:solidFill>
                  <a:srgbClr val="3333FF"/>
                </a:solidFill>
                <a:effectLst/>
                <a:uLnTx/>
                <a:uFillTx/>
                <a:latin typeface="Times New Roman" pitchFamily="18" charset="0"/>
                <a:ea typeface="+mj-ea"/>
                <a:cs typeface="Times New Roman" pitchFamily="18" charset="0"/>
              </a:rPr>
              <a:t> </a:t>
            </a:r>
            <a:r>
              <a:rPr kumimoji="0" lang="en-US" sz="4000" b="1" i="0" u="none" strike="noStrike" kern="1200" cap="none" spc="0" normalizeH="0" baseline="0" noProof="0" dirty="0" smtClean="0">
                <a:ln>
                  <a:noFill/>
                </a:ln>
                <a:effectLst/>
                <a:uLnTx/>
                <a:uFillTx/>
                <a:latin typeface="Times New Roman" pitchFamily="18" charset="0"/>
                <a:ea typeface="+mj-ea"/>
                <a:cs typeface="Times New Roman" pitchFamily="18" charset="0"/>
              </a:rPr>
              <a:t>Điền vào chỗ trống:</a:t>
            </a:r>
          </a:p>
          <a:p>
            <a:pPr marL="0" marR="0" lvl="0" indent="0" defTabSz="914400" rtl="0" eaLnBrk="1" fontAlgn="auto" latinLnBrk="0" hangingPunct="1">
              <a:lnSpc>
                <a:spcPct val="100000"/>
              </a:lnSpc>
              <a:spcBef>
                <a:spcPct val="0"/>
              </a:spcBef>
              <a:spcAft>
                <a:spcPts val="0"/>
              </a:spcAft>
              <a:buClrTx/>
              <a:buSzTx/>
              <a:buFontTx/>
              <a:buNone/>
              <a:tabLst/>
              <a:defRPr/>
            </a:pPr>
            <a:r>
              <a:rPr kumimoji="0" lang="en-US" sz="4000" b="1" i="0" u="none" strike="noStrike" kern="1200" cap="none" spc="0" normalizeH="0" baseline="0" noProof="0" dirty="0" smtClean="0">
                <a:ln>
                  <a:noFill/>
                </a:ln>
                <a:solidFill>
                  <a:srgbClr val="3333FF"/>
                </a:solidFill>
                <a:effectLst/>
                <a:uLnTx/>
                <a:uFillTx/>
                <a:latin typeface="Times New Roman" pitchFamily="18" charset="0"/>
                <a:ea typeface="+mj-ea"/>
                <a:cs typeface="Times New Roman" pitchFamily="18" charset="0"/>
              </a:rPr>
              <a:t> </a:t>
            </a:r>
            <a:r>
              <a:rPr kumimoji="0" lang="en-US" sz="4000" b="1" i="0" u="none" strike="noStrike" kern="1200" cap="none" spc="0" normalizeH="0" baseline="0" noProof="0" dirty="0" smtClean="0">
                <a:ln>
                  <a:noFill/>
                </a:ln>
                <a:effectLst/>
                <a:uLnTx/>
                <a:uFillTx/>
                <a:latin typeface="Times New Roman" pitchFamily="18" charset="0"/>
                <a:ea typeface="+mj-ea"/>
                <a:cs typeface="Times New Roman" pitchFamily="18" charset="0"/>
              </a:rPr>
              <a:t>a</a:t>
            </a:r>
            <a:r>
              <a:rPr kumimoji="0" lang="en-US" sz="4000" b="1" i="0" u="none" strike="noStrike" kern="1200" cap="none" spc="0" normalizeH="0" baseline="0" noProof="0" smtClean="0">
                <a:ln>
                  <a:noFill/>
                </a:ln>
                <a:effectLst/>
                <a:uLnTx/>
                <a:uFillTx/>
                <a:latin typeface="Times New Roman" pitchFamily="18" charset="0"/>
                <a:ea typeface="+mj-ea"/>
                <a:cs typeface="Times New Roman" pitchFamily="18" charset="0"/>
              </a:rPr>
              <a:t>)</a:t>
            </a:r>
            <a:r>
              <a:rPr kumimoji="0" lang="en-US" sz="4000" b="1" i="0" u="none" strike="noStrike" kern="1200" cap="none" spc="0" normalizeH="0" noProof="0" smtClean="0">
                <a:ln>
                  <a:noFill/>
                </a:ln>
                <a:effectLst/>
                <a:uLnTx/>
                <a:uFillTx/>
                <a:latin typeface="Times New Roman" pitchFamily="18" charset="0"/>
                <a:ea typeface="+mj-ea"/>
                <a:cs typeface="Times New Roman" pitchFamily="18" charset="0"/>
              </a:rPr>
              <a:t> </a:t>
            </a:r>
            <a:r>
              <a:rPr lang="en-US" sz="4000" b="1" i="1" noProof="0" smtClean="0">
                <a:solidFill>
                  <a:srgbClr val="FF0000"/>
                </a:solidFill>
                <a:latin typeface="Times New Roman" pitchFamily="18" charset="0"/>
                <a:ea typeface="+mj-ea"/>
                <a:cs typeface="Times New Roman" pitchFamily="18" charset="0"/>
              </a:rPr>
              <a:t>ên</a:t>
            </a:r>
            <a:r>
              <a:rPr kumimoji="0" lang="en-US" sz="4000" b="1" i="1" u="none" strike="noStrike" kern="1200" cap="none" spc="0" normalizeH="0" baseline="0" noProof="0" smtClean="0">
                <a:ln>
                  <a:noFill/>
                </a:ln>
                <a:solidFill>
                  <a:srgbClr val="FF0000"/>
                </a:solidFill>
                <a:effectLst/>
                <a:uLnTx/>
                <a:uFillTx/>
                <a:latin typeface="Times New Roman" pitchFamily="18" charset="0"/>
                <a:ea typeface="+mj-ea"/>
                <a:cs typeface="Times New Roman" pitchFamily="18" charset="0"/>
              </a:rPr>
              <a:t> </a:t>
            </a:r>
            <a:r>
              <a:rPr kumimoji="0" lang="en-US" sz="4000" b="1" i="0" u="none" strike="noStrike" kern="1200" cap="none" spc="0" normalizeH="0" baseline="0" noProof="0" smtClean="0">
                <a:ln>
                  <a:noFill/>
                </a:ln>
                <a:effectLst/>
                <a:uLnTx/>
                <a:uFillTx/>
                <a:latin typeface="Times New Roman" pitchFamily="18" charset="0"/>
                <a:ea typeface="+mj-ea"/>
                <a:cs typeface="Times New Roman" pitchFamily="18" charset="0"/>
              </a:rPr>
              <a:t>hay</a:t>
            </a:r>
            <a:r>
              <a:rPr kumimoji="0" lang="en-US" sz="4000" b="1" i="0" u="none" strike="noStrike" kern="1200" cap="none" spc="0" normalizeH="0" baseline="0" noProof="0" smtClean="0">
                <a:ln>
                  <a:noFill/>
                </a:ln>
                <a:solidFill>
                  <a:srgbClr val="3333FF"/>
                </a:solidFill>
                <a:effectLst/>
                <a:uLnTx/>
                <a:uFillTx/>
                <a:latin typeface="Times New Roman" pitchFamily="18" charset="0"/>
                <a:ea typeface="+mj-ea"/>
                <a:cs typeface="Times New Roman" pitchFamily="18" charset="0"/>
              </a:rPr>
              <a:t> </a:t>
            </a:r>
            <a:r>
              <a:rPr lang="en-US" sz="4000" b="1" i="1" noProof="0" smtClean="0">
                <a:solidFill>
                  <a:srgbClr val="FF0000"/>
                </a:solidFill>
                <a:latin typeface="Times New Roman" pitchFamily="18" charset="0"/>
                <a:ea typeface="+mj-ea"/>
                <a:cs typeface="Times New Roman" pitchFamily="18" charset="0"/>
              </a:rPr>
              <a:t>ênh</a:t>
            </a:r>
            <a:r>
              <a:rPr kumimoji="0" lang="en-US" sz="4000" b="1" i="0" u="none" strike="noStrike" kern="1200" cap="none" spc="0" normalizeH="0" baseline="0" noProof="0" smtClean="0">
                <a:ln>
                  <a:noFill/>
                </a:ln>
                <a:solidFill>
                  <a:srgbClr val="FF0000"/>
                </a:solidFill>
                <a:effectLst/>
                <a:uLnTx/>
                <a:uFillTx/>
                <a:latin typeface="Times New Roman" pitchFamily="18" charset="0"/>
                <a:ea typeface="+mj-ea"/>
                <a:cs typeface="Times New Roman" pitchFamily="18" charset="0"/>
              </a:rPr>
              <a:t> </a:t>
            </a:r>
            <a:r>
              <a:rPr kumimoji="0" lang="en-US" sz="4000" b="1" i="0" u="none" strike="noStrike" kern="1200" cap="none" spc="0" normalizeH="0" baseline="0" noProof="0" dirty="0" smtClean="0">
                <a:ln>
                  <a:noFill/>
                </a:ln>
                <a:effectLst/>
                <a:uLnTx/>
                <a:uFillTx/>
                <a:latin typeface="Times New Roman" pitchFamily="18" charset="0"/>
                <a:ea typeface="+mj-ea"/>
                <a:cs typeface="Times New Roman" pitchFamily="18" charset="0"/>
              </a:rPr>
              <a:t>?</a:t>
            </a:r>
          </a:p>
        </p:txBody>
      </p:sp>
      <p:sp>
        <p:nvSpPr>
          <p:cNvPr id="4" name="Text Box 10"/>
          <p:cNvSpPr txBox="1">
            <a:spLocks noChangeArrowheads="1"/>
          </p:cNvSpPr>
          <p:nvPr/>
        </p:nvSpPr>
        <p:spPr bwMode="auto">
          <a:xfrm>
            <a:off x="1600200" y="1330997"/>
            <a:ext cx="6172200" cy="646331"/>
          </a:xfrm>
          <a:prstGeom prst="rect">
            <a:avLst/>
          </a:prstGeom>
          <a:noFill/>
          <a:ln w="9525">
            <a:noFill/>
            <a:miter lim="800000"/>
            <a:headEnd/>
            <a:tailEnd/>
          </a:ln>
        </p:spPr>
        <p:txBody>
          <a:bodyPr wrap="square">
            <a:spAutoFit/>
          </a:bodyPr>
          <a:lstStyle/>
          <a:p>
            <a:pPr>
              <a:spcBef>
                <a:spcPct val="50000"/>
              </a:spcBef>
            </a:pPr>
            <a:r>
              <a:rPr lang="en-US" sz="3600" b="1" smtClean="0">
                <a:latin typeface="Times New Roman" pitchFamily="18" charset="0"/>
                <a:cs typeface="Times New Roman" pitchFamily="18" charset="0"/>
              </a:rPr>
              <a:t>Cái gì cao lớn l…… khênh</a:t>
            </a:r>
          </a:p>
        </p:txBody>
      </p:sp>
      <p:sp>
        <p:nvSpPr>
          <p:cNvPr id="6" name="Text Box 12"/>
          <p:cNvSpPr txBox="1">
            <a:spLocks noChangeArrowheads="1"/>
          </p:cNvSpPr>
          <p:nvPr/>
        </p:nvSpPr>
        <p:spPr bwMode="auto">
          <a:xfrm>
            <a:off x="1371600" y="3694271"/>
            <a:ext cx="6934200" cy="1465262"/>
          </a:xfrm>
          <a:prstGeom prst="rect">
            <a:avLst/>
          </a:prstGeom>
          <a:noFill/>
          <a:ln w="9525">
            <a:noFill/>
            <a:miter lim="800000"/>
            <a:headEnd/>
            <a:tailEnd/>
          </a:ln>
        </p:spPr>
        <p:txBody>
          <a:bodyPr wrap="square">
            <a:spAutoFit/>
          </a:bodyPr>
          <a:lstStyle/>
          <a:p>
            <a:pPr eaLnBrk="0" hangingPunct="0">
              <a:spcBef>
                <a:spcPct val="20000"/>
              </a:spcBef>
            </a:pPr>
            <a:r>
              <a:rPr lang="en-US" sz="3600" b="1" smtClean="0">
                <a:latin typeface="Times New Roman" pitchFamily="18" charset="0"/>
                <a:cs typeface="Times New Roman" pitchFamily="18" charset="0"/>
              </a:rPr>
              <a:t>  Tò vò mà nuôi con nhện</a:t>
            </a:r>
            <a:endParaRPr lang="en-US" sz="3600" b="1" dirty="0">
              <a:latin typeface="Times New Roman" pitchFamily="18" charset="0"/>
              <a:cs typeface="Times New Roman" pitchFamily="18" charset="0"/>
            </a:endParaRPr>
          </a:p>
          <a:p>
            <a:pPr>
              <a:spcBef>
                <a:spcPct val="50000"/>
              </a:spcBef>
            </a:pPr>
            <a:endParaRPr lang="en-US" sz="3600" b="1" dirty="0">
              <a:latin typeface="Times New Roman" pitchFamily="18" charset="0"/>
              <a:cs typeface="Times New Roman" pitchFamily="18" charset="0"/>
            </a:endParaRPr>
          </a:p>
        </p:txBody>
      </p:sp>
      <p:sp>
        <p:nvSpPr>
          <p:cNvPr id="7" name="Text Box 13"/>
          <p:cNvSpPr txBox="1">
            <a:spLocks noChangeArrowheads="1"/>
          </p:cNvSpPr>
          <p:nvPr/>
        </p:nvSpPr>
        <p:spPr bwMode="auto">
          <a:xfrm>
            <a:off x="685800" y="4303871"/>
            <a:ext cx="9144000" cy="1465262"/>
          </a:xfrm>
          <a:prstGeom prst="rect">
            <a:avLst/>
          </a:prstGeom>
          <a:noFill/>
          <a:ln w="9525">
            <a:noFill/>
            <a:miter lim="800000"/>
            <a:headEnd/>
            <a:tailEnd/>
          </a:ln>
        </p:spPr>
        <p:txBody>
          <a:bodyPr>
            <a:spAutoFit/>
          </a:bodyPr>
          <a:lstStyle/>
          <a:p>
            <a:pPr eaLnBrk="0" hangingPunct="0">
              <a:spcBef>
                <a:spcPct val="20000"/>
              </a:spcBef>
            </a:pPr>
            <a:r>
              <a:rPr lang="en-US" sz="3600" b="1" smtClean="0">
                <a:latin typeface="Times New Roman" pitchFamily="18" charset="0"/>
                <a:cs typeface="Times New Roman" pitchFamily="18" charset="0"/>
              </a:rPr>
              <a:t>  Đến khi nó lớn, nó qu…...nhau đi</a:t>
            </a:r>
            <a:endParaRPr lang="en-US" sz="3600" b="1" dirty="0">
              <a:latin typeface="Times New Roman" pitchFamily="18" charset="0"/>
              <a:cs typeface="Times New Roman" pitchFamily="18" charset="0"/>
            </a:endParaRPr>
          </a:p>
          <a:p>
            <a:pPr>
              <a:spcBef>
                <a:spcPct val="50000"/>
              </a:spcBef>
            </a:pPr>
            <a:endParaRPr lang="en-US" sz="3600" b="1" dirty="0">
              <a:latin typeface="Times New Roman" pitchFamily="18" charset="0"/>
              <a:cs typeface="Times New Roman" pitchFamily="18" charset="0"/>
            </a:endParaRPr>
          </a:p>
        </p:txBody>
      </p:sp>
      <p:sp>
        <p:nvSpPr>
          <p:cNvPr id="8" name="Text Box 14"/>
          <p:cNvSpPr txBox="1">
            <a:spLocks noChangeArrowheads="1"/>
          </p:cNvSpPr>
          <p:nvPr/>
        </p:nvSpPr>
        <p:spPr bwMode="auto">
          <a:xfrm>
            <a:off x="685800" y="5007133"/>
            <a:ext cx="8686800" cy="2585323"/>
          </a:xfrm>
          <a:prstGeom prst="rect">
            <a:avLst/>
          </a:prstGeom>
          <a:noFill/>
          <a:ln w="9525">
            <a:noFill/>
            <a:miter lim="800000"/>
            <a:headEnd/>
            <a:tailEnd/>
          </a:ln>
        </p:spPr>
        <p:txBody>
          <a:bodyPr>
            <a:spAutoFit/>
          </a:bodyPr>
          <a:lstStyle/>
          <a:p>
            <a:r>
              <a:rPr lang="en-US" sz="3600" b="1">
                <a:latin typeface="Times New Roman" pitchFamily="18" charset="0"/>
                <a:cs typeface="Times New Roman" pitchFamily="18" charset="0"/>
              </a:rPr>
              <a:t>	</a:t>
            </a:r>
            <a:r>
              <a:rPr lang="en-US" sz="3600" b="1" smtClean="0">
                <a:latin typeface="Times New Roman" pitchFamily="18" charset="0"/>
                <a:cs typeface="Times New Roman" pitchFamily="18" charset="0"/>
              </a:rPr>
              <a:t>Tò vò ngồi khóc tỉ ti:</a:t>
            </a:r>
          </a:p>
          <a:p>
            <a:r>
              <a:rPr lang="en-US" sz="3600" b="1" smtClean="0">
                <a:latin typeface="Times New Roman" pitchFamily="18" charset="0"/>
                <a:cs typeface="Times New Roman" pitchFamily="18" charset="0"/>
              </a:rPr>
              <a:t>Nhện ơi, nh ......hỡi, nh… ..đi đằng nào?</a:t>
            </a:r>
            <a:endParaRPr lang="en-US" sz="3600" b="1" dirty="0">
              <a:latin typeface="Times New Roman" pitchFamily="18" charset="0"/>
              <a:cs typeface="Times New Roman" pitchFamily="18" charset="0"/>
            </a:endParaRPr>
          </a:p>
          <a:p>
            <a:r>
              <a:rPr lang="en-US" sz="3600" b="1" dirty="0">
                <a:latin typeface="Times New Roman" pitchFamily="18" charset="0"/>
                <a:cs typeface="Times New Roman" pitchFamily="18" charset="0"/>
              </a:rPr>
              <a:t>                                           </a:t>
            </a:r>
            <a:r>
              <a:rPr lang="en-US" sz="3600" b="1" i="1" dirty="0">
                <a:latin typeface="Times New Roman" pitchFamily="18" charset="0"/>
                <a:cs typeface="Times New Roman" pitchFamily="18" charset="0"/>
              </a:rPr>
              <a:t>Ca dao</a:t>
            </a:r>
          </a:p>
          <a:p>
            <a:pPr>
              <a:spcBef>
                <a:spcPct val="50000"/>
              </a:spcBef>
            </a:pPr>
            <a:endParaRPr lang="en-US" sz="3600" b="1" dirty="0">
              <a:latin typeface="Times New Roman" pitchFamily="18" charset="0"/>
              <a:cs typeface="Times New Roman" pitchFamily="18" charset="0"/>
            </a:endParaRPr>
          </a:p>
        </p:txBody>
      </p:sp>
      <p:sp>
        <p:nvSpPr>
          <p:cNvPr id="14" name="TextBox 13"/>
          <p:cNvSpPr txBox="1"/>
          <p:nvPr/>
        </p:nvSpPr>
        <p:spPr>
          <a:xfrm>
            <a:off x="2992192" y="5544117"/>
            <a:ext cx="1206321" cy="646331"/>
          </a:xfrm>
          <a:prstGeom prst="rect">
            <a:avLst/>
          </a:prstGeom>
          <a:noFill/>
        </p:spPr>
        <p:txBody>
          <a:bodyPr wrap="square" rtlCol="0">
            <a:spAutoFit/>
          </a:bodyPr>
          <a:lstStyle/>
          <a:p>
            <a:r>
              <a:rPr lang="en-US" sz="3600" b="1" smtClean="0">
                <a:solidFill>
                  <a:srgbClr val="FF0000"/>
                </a:solidFill>
                <a:latin typeface="Times New Roman" pitchFamily="18" charset="0"/>
                <a:cs typeface="Times New Roman" pitchFamily="18" charset="0"/>
              </a:rPr>
              <a:t>ên</a:t>
            </a:r>
            <a:endParaRPr lang="en-US" sz="3600" b="1" dirty="0">
              <a:solidFill>
                <a:srgbClr val="FF0000"/>
              </a:solidFill>
              <a:latin typeface="Times New Roman" pitchFamily="18" charset="0"/>
              <a:cs typeface="Times New Roman" pitchFamily="18" charset="0"/>
            </a:endParaRPr>
          </a:p>
        </p:txBody>
      </p:sp>
      <p:sp>
        <p:nvSpPr>
          <p:cNvPr id="15" name="Text Box 10"/>
          <p:cNvSpPr txBox="1">
            <a:spLocks noChangeArrowheads="1"/>
          </p:cNvSpPr>
          <p:nvPr/>
        </p:nvSpPr>
        <p:spPr bwMode="auto">
          <a:xfrm>
            <a:off x="360609" y="1856884"/>
            <a:ext cx="8435662" cy="646331"/>
          </a:xfrm>
          <a:prstGeom prst="rect">
            <a:avLst/>
          </a:prstGeom>
          <a:noFill/>
          <a:ln w="9525">
            <a:noFill/>
            <a:miter lim="800000"/>
            <a:headEnd/>
            <a:tailEnd/>
          </a:ln>
        </p:spPr>
        <p:txBody>
          <a:bodyPr wrap="square">
            <a:spAutoFit/>
          </a:bodyPr>
          <a:lstStyle/>
          <a:p>
            <a:pPr>
              <a:spcBef>
                <a:spcPct val="50000"/>
              </a:spcBef>
            </a:pPr>
            <a:r>
              <a:rPr lang="en-US" sz="3600" b="1" smtClean="0">
                <a:latin typeface="Times New Roman" pitchFamily="18" charset="0"/>
                <a:cs typeface="Times New Roman" pitchFamily="18" charset="0"/>
              </a:rPr>
              <a:t>Đứng mà không tựa ngã k……..ngay ra?</a:t>
            </a:r>
          </a:p>
        </p:txBody>
      </p:sp>
      <p:sp>
        <p:nvSpPr>
          <p:cNvPr id="16" name="Text Box 10"/>
          <p:cNvSpPr txBox="1">
            <a:spLocks noChangeArrowheads="1"/>
          </p:cNvSpPr>
          <p:nvPr/>
        </p:nvSpPr>
        <p:spPr bwMode="auto">
          <a:xfrm>
            <a:off x="5642020" y="2423555"/>
            <a:ext cx="2046668" cy="646331"/>
          </a:xfrm>
          <a:prstGeom prst="rect">
            <a:avLst/>
          </a:prstGeom>
          <a:noFill/>
          <a:ln w="9525">
            <a:noFill/>
            <a:miter lim="800000"/>
            <a:headEnd/>
            <a:tailEnd/>
          </a:ln>
        </p:spPr>
        <p:txBody>
          <a:bodyPr wrap="square">
            <a:spAutoFit/>
          </a:bodyPr>
          <a:lstStyle/>
          <a:p>
            <a:pPr>
              <a:spcBef>
                <a:spcPct val="50000"/>
              </a:spcBef>
            </a:pPr>
            <a:r>
              <a:rPr lang="en-US" sz="3600" b="1" smtClean="0">
                <a:latin typeface="Times New Roman" pitchFamily="18" charset="0"/>
                <a:cs typeface="Times New Roman" pitchFamily="18" charset="0"/>
              </a:rPr>
              <a:t>Câu đố</a:t>
            </a:r>
          </a:p>
        </p:txBody>
      </p:sp>
      <p:sp>
        <p:nvSpPr>
          <p:cNvPr id="17" name="TextBox 16"/>
          <p:cNvSpPr txBox="1"/>
          <p:nvPr/>
        </p:nvSpPr>
        <p:spPr>
          <a:xfrm>
            <a:off x="5475668" y="1858612"/>
            <a:ext cx="1206321" cy="646331"/>
          </a:xfrm>
          <a:prstGeom prst="rect">
            <a:avLst/>
          </a:prstGeom>
          <a:noFill/>
        </p:spPr>
        <p:txBody>
          <a:bodyPr wrap="square" rtlCol="0">
            <a:spAutoFit/>
          </a:bodyPr>
          <a:lstStyle/>
          <a:p>
            <a:r>
              <a:rPr lang="en-US" sz="3600" b="1" smtClean="0">
                <a:solidFill>
                  <a:srgbClr val="FF0000"/>
                </a:solidFill>
                <a:latin typeface="Times New Roman" pitchFamily="18" charset="0"/>
                <a:cs typeface="Times New Roman" pitchFamily="18" charset="0"/>
              </a:rPr>
              <a:t>ênh</a:t>
            </a:r>
            <a:endParaRPr lang="en-US" sz="3600" b="1" dirty="0">
              <a:solidFill>
                <a:srgbClr val="FF0000"/>
              </a:solidFill>
              <a:latin typeface="Times New Roman" pitchFamily="18" charset="0"/>
              <a:cs typeface="Times New Roman" pitchFamily="18" charset="0"/>
            </a:endParaRPr>
          </a:p>
        </p:txBody>
      </p:sp>
      <p:sp>
        <p:nvSpPr>
          <p:cNvPr id="18" name="TextBox 17"/>
          <p:cNvSpPr txBox="1"/>
          <p:nvPr/>
        </p:nvSpPr>
        <p:spPr>
          <a:xfrm>
            <a:off x="5205211" y="4266961"/>
            <a:ext cx="1206321" cy="646331"/>
          </a:xfrm>
          <a:prstGeom prst="rect">
            <a:avLst/>
          </a:prstGeom>
          <a:noFill/>
        </p:spPr>
        <p:txBody>
          <a:bodyPr wrap="square" rtlCol="0">
            <a:spAutoFit/>
          </a:bodyPr>
          <a:lstStyle/>
          <a:p>
            <a:r>
              <a:rPr lang="en-US" sz="3600" b="1" smtClean="0">
                <a:solidFill>
                  <a:srgbClr val="FF0000"/>
                </a:solidFill>
                <a:latin typeface="Times New Roman" pitchFamily="18" charset="0"/>
                <a:cs typeface="Times New Roman" pitchFamily="18" charset="0"/>
              </a:rPr>
              <a:t>ên</a:t>
            </a:r>
            <a:endParaRPr lang="en-US" sz="3600" b="1" dirty="0">
              <a:solidFill>
                <a:srgbClr val="FF0000"/>
              </a:solidFill>
              <a:latin typeface="Times New Roman" pitchFamily="18" charset="0"/>
              <a:cs typeface="Times New Roman" pitchFamily="18" charset="0"/>
            </a:endParaRPr>
          </a:p>
        </p:txBody>
      </p:sp>
      <p:sp>
        <p:nvSpPr>
          <p:cNvPr id="19" name="TextBox 18"/>
          <p:cNvSpPr txBox="1"/>
          <p:nvPr/>
        </p:nvSpPr>
        <p:spPr>
          <a:xfrm>
            <a:off x="5218093" y="5632123"/>
            <a:ext cx="1206321" cy="646331"/>
          </a:xfrm>
          <a:prstGeom prst="rect">
            <a:avLst/>
          </a:prstGeom>
          <a:noFill/>
        </p:spPr>
        <p:txBody>
          <a:bodyPr wrap="square" rtlCol="0">
            <a:spAutoFit/>
          </a:bodyPr>
          <a:lstStyle/>
          <a:p>
            <a:r>
              <a:rPr lang="en-US" sz="3600" b="1">
                <a:solidFill>
                  <a:srgbClr val="FF0000"/>
                </a:solidFill>
                <a:latin typeface="Times New Roman" pitchFamily="18" charset="0"/>
                <a:cs typeface="Times New Roman" pitchFamily="18" charset="0"/>
              </a:rPr>
              <a:t>.</a:t>
            </a:r>
            <a:endParaRPr lang="en-US" sz="3600" b="1" dirty="0">
              <a:solidFill>
                <a:srgbClr val="FF0000"/>
              </a:solidFill>
              <a:latin typeface="Times New Roman" pitchFamily="18" charset="0"/>
              <a:cs typeface="Times New Roman" pitchFamily="18" charset="0"/>
            </a:endParaRPr>
          </a:p>
        </p:txBody>
      </p:sp>
      <p:sp>
        <p:nvSpPr>
          <p:cNvPr id="20" name="TextBox 19"/>
          <p:cNvSpPr txBox="1"/>
          <p:nvPr/>
        </p:nvSpPr>
        <p:spPr>
          <a:xfrm>
            <a:off x="4574145" y="1317698"/>
            <a:ext cx="1206321" cy="646331"/>
          </a:xfrm>
          <a:prstGeom prst="rect">
            <a:avLst/>
          </a:prstGeom>
          <a:noFill/>
        </p:spPr>
        <p:txBody>
          <a:bodyPr wrap="square" rtlCol="0">
            <a:spAutoFit/>
          </a:bodyPr>
          <a:lstStyle/>
          <a:p>
            <a:r>
              <a:rPr lang="en-US" sz="3600" b="1" smtClean="0">
                <a:solidFill>
                  <a:srgbClr val="FF0000"/>
                </a:solidFill>
                <a:latin typeface="Times New Roman" pitchFamily="18" charset="0"/>
                <a:cs typeface="Times New Roman" pitchFamily="18" charset="0"/>
              </a:rPr>
              <a:t>ênh</a:t>
            </a:r>
            <a:endParaRPr lang="en-US" sz="3600" b="1" dirty="0">
              <a:solidFill>
                <a:srgbClr val="FF0000"/>
              </a:solidFill>
              <a:latin typeface="Times New Roman" pitchFamily="18" charset="0"/>
              <a:cs typeface="Times New Roman" pitchFamily="18" charset="0"/>
            </a:endParaRPr>
          </a:p>
        </p:txBody>
      </p:sp>
      <p:sp>
        <p:nvSpPr>
          <p:cNvPr id="21" name="TextBox 20"/>
          <p:cNvSpPr txBox="1"/>
          <p:nvPr/>
        </p:nvSpPr>
        <p:spPr>
          <a:xfrm>
            <a:off x="5155842" y="5531237"/>
            <a:ext cx="1206321" cy="646331"/>
          </a:xfrm>
          <a:prstGeom prst="rect">
            <a:avLst/>
          </a:prstGeom>
          <a:noFill/>
        </p:spPr>
        <p:txBody>
          <a:bodyPr wrap="square" rtlCol="0">
            <a:spAutoFit/>
          </a:bodyPr>
          <a:lstStyle/>
          <a:p>
            <a:r>
              <a:rPr lang="en-US" sz="3600" b="1" smtClean="0">
                <a:solidFill>
                  <a:srgbClr val="FF0000"/>
                </a:solidFill>
                <a:latin typeface="Times New Roman" pitchFamily="18" charset="0"/>
                <a:cs typeface="Times New Roman" pitchFamily="18" charset="0"/>
              </a:rPr>
              <a:t>ên</a:t>
            </a:r>
            <a:endParaRPr lang="en-US" sz="3600" b="1" dirty="0">
              <a:solidFill>
                <a:srgbClr val="FF0000"/>
              </a:solidFill>
              <a:latin typeface="Times New Roman" pitchFamily="18" charset="0"/>
              <a:cs typeface="Times New Roman" pitchFamily="18" charset="0"/>
            </a:endParaRPr>
          </a:p>
        </p:txBody>
      </p:sp>
      <p:sp>
        <p:nvSpPr>
          <p:cNvPr id="22" name="TextBox 21"/>
          <p:cNvSpPr txBox="1"/>
          <p:nvPr/>
        </p:nvSpPr>
        <p:spPr>
          <a:xfrm>
            <a:off x="3043707" y="5644998"/>
            <a:ext cx="1206321" cy="646331"/>
          </a:xfrm>
          <a:prstGeom prst="rect">
            <a:avLst/>
          </a:prstGeom>
          <a:noFill/>
        </p:spPr>
        <p:txBody>
          <a:bodyPr wrap="square" rtlCol="0">
            <a:spAutoFit/>
          </a:bodyPr>
          <a:lstStyle/>
          <a:p>
            <a:r>
              <a:rPr lang="en-US" sz="3600" b="1">
                <a:solidFill>
                  <a:srgbClr val="FF0000"/>
                </a:solidFill>
                <a:latin typeface="Times New Roman" pitchFamily="18" charset="0"/>
                <a:cs typeface="Times New Roman" pitchFamily="18" charset="0"/>
              </a:rPr>
              <a:t>.</a:t>
            </a:r>
            <a:endParaRPr lang="en-US" sz="3600" b="1" dirty="0">
              <a:solidFill>
                <a:srgbClr val="FF0000"/>
              </a:solidFill>
              <a:latin typeface="Times New Roman" pitchFamily="18" charset="0"/>
              <a:cs typeface="Times New Roman" pitchFamily="18" charset="0"/>
            </a:endParaRPr>
          </a:p>
        </p:txBody>
      </p:sp>
      <p:sp>
        <p:nvSpPr>
          <p:cNvPr id="23" name="TextBox 22"/>
          <p:cNvSpPr txBox="1"/>
          <p:nvPr/>
        </p:nvSpPr>
        <p:spPr>
          <a:xfrm>
            <a:off x="5282484" y="4408626"/>
            <a:ext cx="1206321" cy="646331"/>
          </a:xfrm>
          <a:prstGeom prst="rect">
            <a:avLst/>
          </a:prstGeom>
          <a:noFill/>
        </p:spPr>
        <p:txBody>
          <a:bodyPr wrap="square" rtlCol="0">
            <a:spAutoFit/>
          </a:bodyPr>
          <a:lstStyle/>
          <a:p>
            <a:r>
              <a:rPr lang="en-US" sz="3600" b="1">
                <a:solidFill>
                  <a:srgbClr val="FF0000"/>
                </a:solidFill>
                <a:latin typeface="Times New Roman" pitchFamily="18" charset="0"/>
                <a:cs typeface="Times New Roman" pitchFamily="18" charset="0"/>
              </a:rPr>
              <a:t>.</a:t>
            </a:r>
            <a:endParaRPr lang="en-US" sz="3600" b="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39523165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barn(inVertical)">
                                      <p:cBhvr>
                                        <p:cTn id="7" dur="500"/>
                                        <p:tgtEl>
                                          <p:spTgt spid="21"/>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18"/>
                                        </p:tgtEl>
                                        <p:attrNameLst>
                                          <p:attrName>style.visibility</p:attrName>
                                        </p:attrNameLst>
                                      </p:cBhvr>
                                      <p:to>
                                        <p:strVal val="visible"/>
                                      </p:to>
                                    </p:set>
                                    <p:animEffect transition="in" filter="barn(inVertical)">
                                      <p:cBhvr>
                                        <p:cTn id="10" dur="500"/>
                                        <p:tgtEl>
                                          <p:spTgt spid="18"/>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barn(inVertical)">
                                      <p:cBhvr>
                                        <p:cTn id="1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8" grpId="0"/>
      <p:bldP spid="21"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5" name="Content Placeholder 4" descr="15-10tai-hinh-nen-powerpoint-dep-nhat-cho-dien-thoai9.jpg"/>
          <p:cNvPicPr>
            <a:picLocks noGrp="1" noChangeAspect="1"/>
          </p:cNvPicPr>
          <p:nvPr>
            <p:ph idx="1"/>
          </p:nvPr>
        </p:nvPicPr>
        <p:blipFill>
          <a:blip r:embed="rId2"/>
          <a:stretch>
            <a:fillRect/>
          </a:stretch>
        </p:blipFill>
        <p:spPr>
          <a:xfrm>
            <a:off x="0" y="0"/>
            <a:ext cx="9144000" cy="6858000"/>
          </a:xfrm>
        </p:spPr>
      </p:pic>
      <p:sp>
        <p:nvSpPr>
          <p:cNvPr id="6" name="TextBox 5"/>
          <p:cNvSpPr txBox="1"/>
          <p:nvPr/>
        </p:nvSpPr>
        <p:spPr>
          <a:xfrm>
            <a:off x="2438400" y="2057400"/>
            <a:ext cx="6019800" cy="2308324"/>
          </a:xfrm>
          <a:prstGeom prst="rect">
            <a:avLst/>
          </a:prstGeom>
          <a:noFill/>
        </p:spPr>
        <p:txBody>
          <a:bodyPr wrap="square" rtlCol="0">
            <a:spAutoFit/>
          </a:bodyPr>
          <a:lstStyle/>
          <a:p>
            <a:pPr algn="ctr"/>
            <a:r>
              <a:rPr lang="en-US" sz="7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CÁM ƠN </a:t>
            </a:r>
          </a:p>
          <a:p>
            <a:pPr algn="ctr"/>
            <a:r>
              <a:rPr lang="en-US" sz="7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QUÝ THẦY CÔ</a:t>
            </a:r>
            <a:endParaRPr lang="en-US" sz="7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ouble Wave 1"/>
          <p:cNvSpPr/>
          <p:nvPr/>
        </p:nvSpPr>
        <p:spPr>
          <a:xfrm>
            <a:off x="1899213" y="1330124"/>
            <a:ext cx="5105400" cy="2514600"/>
          </a:xfrm>
          <a:prstGeom prst="doubleWav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smtClean="0">
                <a:solidFill>
                  <a:schemeClr val="bg1">
                    <a:lumMod val="95000"/>
                  </a:schemeClr>
                </a:solidFill>
                <a:latin typeface="Times New Roman" pitchFamily="18" charset="0"/>
                <a:cs typeface="Times New Roman" pitchFamily="18" charset="0"/>
              </a:rPr>
              <a:t>KIỂM TRA BÀI CŨ</a:t>
            </a:r>
            <a:endParaRPr lang="en-US" sz="4400" b="1" dirty="0">
              <a:solidFill>
                <a:schemeClr val="bg1">
                  <a:lumMod val="95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22831684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97711" y="1127567"/>
            <a:ext cx="7924800" cy="769441"/>
          </a:xfrm>
          <a:prstGeom prst="rect">
            <a:avLst/>
          </a:prstGeom>
          <a:noFill/>
        </p:spPr>
        <p:txBody>
          <a:bodyPr wrap="square" rtlCol="0">
            <a:spAutoFit/>
          </a:bodyPr>
          <a:lstStyle/>
          <a:p>
            <a:pPr algn="ctr"/>
            <a:r>
              <a:rPr lang="en-US" sz="4400" b="1" dirty="0" smtClean="0">
                <a:ln w="1905"/>
                <a:solidFill>
                  <a:schemeClr val="tx2">
                    <a:lumMod val="60000"/>
                    <a:lumOff val="40000"/>
                  </a:schemeClr>
                </a:solidFill>
                <a:effectLst>
                  <a:innerShdw blurRad="69850" dist="43180" dir="5400000">
                    <a:srgbClr val="000000">
                      <a:alpha val="65000"/>
                    </a:srgbClr>
                  </a:innerShdw>
                </a:effectLst>
                <a:latin typeface="Times New Roman" pitchFamily="18" charset="0"/>
                <a:cs typeface="Times New Roman" pitchFamily="18" charset="0"/>
              </a:rPr>
              <a:t>Kho báu</a:t>
            </a:r>
            <a:endParaRPr lang="en-US" sz="4400" b="1" dirty="0">
              <a:ln w="1905"/>
              <a:solidFill>
                <a:schemeClr val="tx2">
                  <a:lumMod val="60000"/>
                  <a:lumOff val="40000"/>
                </a:schemeClr>
              </a:solidFill>
              <a:effectLst>
                <a:innerShdw blurRad="69850" dist="43180" dir="5400000">
                  <a:srgbClr val="000000">
                    <a:alpha val="65000"/>
                  </a:srgbClr>
                </a:innerShdw>
              </a:effectLst>
              <a:latin typeface="Times New Roman" pitchFamily="18" charset="0"/>
              <a:cs typeface="Times New Roman" pitchFamily="18" charset="0"/>
            </a:endParaRPr>
          </a:p>
        </p:txBody>
      </p:sp>
      <p:sp>
        <p:nvSpPr>
          <p:cNvPr id="3" name="TextBox 2"/>
          <p:cNvSpPr txBox="1"/>
          <p:nvPr/>
        </p:nvSpPr>
        <p:spPr>
          <a:xfrm>
            <a:off x="2372810" y="457200"/>
            <a:ext cx="5018590" cy="646331"/>
          </a:xfrm>
          <a:prstGeom prst="rect">
            <a:avLst/>
          </a:prstGeom>
          <a:noFill/>
        </p:spPr>
        <p:txBody>
          <a:bodyPr wrap="square" rtlCol="0">
            <a:spAutoFit/>
          </a:bodyPr>
          <a:lstStyle/>
          <a:p>
            <a:r>
              <a:rPr lang="en-US" sz="3600" b="1" smtClean="0">
                <a:solidFill>
                  <a:srgbClr val="FF0000"/>
                </a:solidFill>
                <a:latin typeface="Times New Roman" pitchFamily="18" charset="0"/>
                <a:cs typeface="Times New Roman" pitchFamily="18" charset="0"/>
              </a:rPr>
              <a:t>Chính tả (Nghe </a:t>
            </a:r>
            <a:r>
              <a:rPr lang="en-US" sz="3600" b="1" dirty="0" smtClean="0">
                <a:solidFill>
                  <a:srgbClr val="FF0000"/>
                </a:solidFill>
                <a:latin typeface="Times New Roman" pitchFamily="18" charset="0"/>
                <a:cs typeface="Times New Roman" pitchFamily="18" charset="0"/>
              </a:rPr>
              <a:t>– viết)</a:t>
            </a:r>
            <a:endParaRPr lang="en-US" sz="3600" b="1" dirty="0">
              <a:solidFill>
                <a:srgbClr val="FF0000"/>
              </a:solidFill>
              <a:latin typeface="Times New Roman" pitchFamily="18" charset="0"/>
              <a:cs typeface="Times New Roman" pitchFamily="18" charset="0"/>
            </a:endParaRPr>
          </a:p>
        </p:txBody>
      </p:sp>
      <p:sp>
        <p:nvSpPr>
          <p:cNvPr id="4" name="Content Placeholder 4"/>
          <p:cNvSpPr txBox="1">
            <a:spLocks/>
          </p:cNvSpPr>
          <p:nvPr/>
        </p:nvSpPr>
        <p:spPr>
          <a:xfrm>
            <a:off x="457200" y="1828800"/>
            <a:ext cx="8229600" cy="4297363"/>
          </a:xfrm>
          <a:prstGeom prst="rect">
            <a:avLst/>
          </a:prstGeom>
        </p:spPr>
        <p:txBody>
          <a:bodyPr>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ctr">
              <a:buFont typeface="Arial" panose="020B0604020202020204" pitchFamily="34" charset="0"/>
              <a:buNone/>
            </a:pPr>
            <a:endParaRPr lang="en-US" sz="3400" b="1" smtClean="0">
              <a:solidFill>
                <a:schemeClr val="accent2">
                  <a:lumMod val="75000"/>
                </a:schemeClr>
              </a:solidFill>
              <a:latin typeface="Times New Roman" pitchFamily="18" charset="0"/>
              <a:cs typeface="Times New Roman" pitchFamily="18" charset="0"/>
            </a:endParaRPr>
          </a:p>
          <a:p>
            <a:pPr algn="just">
              <a:buFont typeface="Arial" panose="020B0604020202020204" pitchFamily="34" charset="0"/>
              <a:buNone/>
            </a:pPr>
            <a:r>
              <a:rPr lang="en-US" sz="3400" b="1" smtClean="0">
                <a:latin typeface="Times New Roman" pitchFamily="18" charset="0"/>
                <a:cs typeface="Times New Roman" pitchFamily="18" charset="0"/>
              </a:rPr>
              <a:t>    Ngày xưa, có hai vợ chồng người nông dân kia quanh năm hai sương một nắng, cuốc bẫm cày sâu. Hai ông bà thường ra đồng từ lúc gà gáy sáng và trở về nhà khi đã lặn mặt trời. Đến vụ lúa, họ cấy lúa, gặt hái xong, lại trồng khoai, trồng cà.</a:t>
            </a:r>
            <a:endParaRPr lang="en-US" sz="3400" dirty="0">
              <a:latin typeface="Times New Roman" pitchFamily="18" charset="0"/>
              <a:cs typeface="Times New Roman" pitchFamily="18" charset="0"/>
            </a:endParaRPr>
          </a:p>
        </p:txBody>
      </p:sp>
    </p:spTree>
    <p:extLst>
      <p:ext uri="{BB962C8B-B14F-4D97-AF65-F5344CB8AC3E}">
        <p14:creationId xmlns:p14="http://schemas.microsoft.com/office/powerpoint/2010/main" val="30598760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edg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edge">
                                      <p:cBhvr>
                                        <p:cTn id="12" dur="20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91787" y="457200"/>
            <a:ext cx="5099613" cy="646331"/>
          </a:xfrm>
          <a:prstGeom prst="rect">
            <a:avLst/>
          </a:prstGeom>
          <a:noFill/>
        </p:spPr>
        <p:txBody>
          <a:bodyPr wrap="square" rtlCol="0">
            <a:spAutoFit/>
          </a:bodyPr>
          <a:lstStyle/>
          <a:p>
            <a:r>
              <a:rPr lang="en-US" sz="3600" b="1" smtClean="0">
                <a:solidFill>
                  <a:srgbClr val="FF0000"/>
                </a:solidFill>
                <a:latin typeface="Times New Roman" pitchFamily="18" charset="0"/>
                <a:cs typeface="Times New Roman" pitchFamily="18" charset="0"/>
              </a:rPr>
              <a:t>Chính tả (Nghe </a:t>
            </a:r>
            <a:r>
              <a:rPr lang="en-US" sz="3600" b="1" dirty="0" smtClean="0">
                <a:solidFill>
                  <a:srgbClr val="FF0000"/>
                </a:solidFill>
                <a:latin typeface="Times New Roman" pitchFamily="18" charset="0"/>
                <a:cs typeface="Times New Roman" pitchFamily="18" charset="0"/>
              </a:rPr>
              <a:t>– viết)</a:t>
            </a:r>
            <a:endParaRPr lang="en-US" sz="3600" b="1" dirty="0">
              <a:solidFill>
                <a:srgbClr val="FF0000"/>
              </a:solidFill>
              <a:latin typeface="Times New Roman" pitchFamily="18" charset="0"/>
              <a:cs typeface="Times New Roman" pitchFamily="18" charset="0"/>
            </a:endParaRPr>
          </a:p>
        </p:txBody>
      </p:sp>
      <p:sp>
        <p:nvSpPr>
          <p:cNvPr id="3" name="TextBox 2"/>
          <p:cNvSpPr txBox="1"/>
          <p:nvPr/>
        </p:nvSpPr>
        <p:spPr>
          <a:xfrm>
            <a:off x="527613" y="1173866"/>
            <a:ext cx="7924800" cy="769441"/>
          </a:xfrm>
          <a:prstGeom prst="rect">
            <a:avLst/>
          </a:prstGeom>
          <a:noFill/>
        </p:spPr>
        <p:txBody>
          <a:bodyPr wrap="square" rtlCol="0">
            <a:spAutoFit/>
          </a:bodyPr>
          <a:lstStyle/>
          <a:p>
            <a:pPr algn="ctr"/>
            <a:r>
              <a:rPr lang="en-US" sz="4400" b="1" dirty="0" smtClean="0">
                <a:ln w="1905"/>
                <a:solidFill>
                  <a:schemeClr val="tx2">
                    <a:lumMod val="60000"/>
                    <a:lumOff val="40000"/>
                  </a:schemeClr>
                </a:solidFill>
                <a:effectLst>
                  <a:innerShdw blurRad="69850" dist="43180" dir="5400000">
                    <a:srgbClr val="000000">
                      <a:alpha val="65000"/>
                    </a:srgbClr>
                  </a:innerShdw>
                </a:effectLst>
                <a:latin typeface="Times New Roman" pitchFamily="18" charset="0"/>
                <a:cs typeface="Times New Roman" pitchFamily="18" charset="0"/>
              </a:rPr>
              <a:t>Kho báu</a:t>
            </a:r>
            <a:endParaRPr lang="en-US" sz="4400" b="1" dirty="0">
              <a:ln w="1905"/>
              <a:solidFill>
                <a:schemeClr val="tx2">
                  <a:lumMod val="60000"/>
                  <a:lumOff val="40000"/>
                </a:schemeClr>
              </a:solidFill>
              <a:effectLst>
                <a:innerShdw blurRad="69850" dist="43180" dir="5400000">
                  <a:srgbClr val="000000">
                    <a:alpha val="65000"/>
                  </a:srgbClr>
                </a:innerShdw>
              </a:effectLst>
              <a:latin typeface="Times New Roman" pitchFamily="18" charset="0"/>
              <a:cs typeface="Times New Roman" pitchFamily="18" charset="0"/>
            </a:endParaRPr>
          </a:p>
        </p:txBody>
      </p:sp>
      <p:sp>
        <p:nvSpPr>
          <p:cNvPr id="4" name="Oval 3"/>
          <p:cNvSpPr/>
          <p:nvPr/>
        </p:nvSpPr>
        <p:spPr>
          <a:xfrm>
            <a:off x="228600" y="2286000"/>
            <a:ext cx="3962400" cy="2819400"/>
          </a:xfrm>
          <a:prstGeom prst="ellipse">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dirty="0" smtClean="0">
                <a:solidFill>
                  <a:schemeClr val="tx1"/>
                </a:solidFill>
              </a:rPr>
              <a:t>Luyện viết từ khó</a:t>
            </a:r>
            <a:endParaRPr lang="en-US" sz="4800" dirty="0">
              <a:solidFill>
                <a:schemeClr val="tx1"/>
              </a:solidFill>
            </a:endParaRPr>
          </a:p>
        </p:txBody>
      </p:sp>
      <p:sp>
        <p:nvSpPr>
          <p:cNvPr id="5" name="TextBox 4"/>
          <p:cNvSpPr txBox="1"/>
          <p:nvPr/>
        </p:nvSpPr>
        <p:spPr>
          <a:xfrm>
            <a:off x="5257800" y="2133600"/>
            <a:ext cx="3505200" cy="2554545"/>
          </a:xfrm>
          <a:prstGeom prst="rect">
            <a:avLst/>
          </a:prstGeom>
          <a:noFill/>
        </p:spPr>
        <p:txBody>
          <a:bodyPr wrap="square" rtlCol="0">
            <a:spAutoFit/>
          </a:bodyPr>
          <a:lstStyle/>
          <a:p>
            <a:r>
              <a:rPr lang="en-US" sz="4000" dirty="0" smtClean="0">
                <a:latin typeface="Times New Roman" pitchFamily="18" charset="0"/>
                <a:cs typeface="Times New Roman" pitchFamily="18" charset="0"/>
              </a:rPr>
              <a:t> quanh năm</a:t>
            </a:r>
          </a:p>
          <a:p>
            <a:r>
              <a:rPr lang="en-US" sz="4000" dirty="0" smtClean="0">
                <a:latin typeface="Times New Roman" pitchFamily="18" charset="0"/>
                <a:cs typeface="Times New Roman" pitchFamily="18" charset="0"/>
              </a:rPr>
              <a:t> sương</a:t>
            </a:r>
          </a:p>
          <a:p>
            <a:r>
              <a:rPr lang="en-US" sz="4000" dirty="0" smtClean="0">
                <a:latin typeface="Times New Roman" pitchFamily="18" charset="0"/>
                <a:cs typeface="Times New Roman" pitchFamily="18" charset="0"/>
              </a:rPr>
              <a:t> cuốc bẫm</a:t>
            </a:r>
          </a:p>
          <a:p>
            <a:r>
              <a:rPr lang="en-US" sz="4000" smtClean="0">
                <a:latin typeface="Times New Roman" pitchFamily="18" charset="0"/>
                <a:cs typeface="Times New Roman" pitchFamily="18" charset="0"/>
              </a:rPr>
              <a:t> trồng khoai</a:t>
            </a:r>
            <a:endParaRPr lang="en-US" sz="4000" dirty="0">
              <a:latin typeface="Times New Roman" pitchFamily="18" charset="0"/>
              <a:cs typeface="Times New Roman" pitchFamily="18" charset="0"/>
            </a:endParaRPr>
          </a:p>
        </p:txBody>
      </p:sp>
    </p:spTree>
    <p:extLst>
      <p:ext uri="{BB962C8B-B14F-4D97-AF65-F5344CB8AC3E}">
        <p14:creationId xmlns:p14="http://schemas.microsoft.com/office/powerpoint/2010/main" val="28891016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ntent Placeholder 5" descr="images1028285_4.jpg"/>
          <p:cNvPicPr>
            <a:picLocks noChangeAspect="1"/>
          </p:cNvPicPr>
          <p:nvPr/>
        </p:nvPicPr>
        <p:blipFill>
          <a:blip r:embed="rId2"/>
          <a:stretch>
            <a:fillRect/>
          </a:stretch>
        </p:blipFill>
        <p:spPr>
          <a:xfrm>
            <a:off x="0" y="1752600"/>
            <a:ext cx="4572000" cy="3810000"/>
          </a:xfrm>
          <a:prstGeom prst="rect">
            <a:avLst/>
          </a:prstGeom>
        </p:spPr>
      </p:pic>
      <p:pic>
        <p:nvPicPr>
          <p:cNvPr id="3" name="Picture 2" descr="trong cay 3.JPG.jpg"/>
          <p:cNvPicPr>
            <a:picLocks noChangeAspect="1"/>
          </p:cNvPicPr>
          <p:nvPr/>
        </p:nvPicPr>
        <p:blipFill>
          <a:blip r:embed="rId3"/>
          <a:stretch>
            <a:fillRect/>
          </a:stretch>
        </p:blipFill>
        <p:spPr>
          <a:xfrm>
            <a:off x="4724400" y="2819400"/>
            <a:ext cx="4419600" cy="4038600"/>
          </a:xfrm>
          <a:prstGeom prst="rect">
            <a:avLst/>
          </a:prstGeom>
        </p:spPr>
      </p:pic>
      <p:sp>
        <p:nvSpPr>
          <p:cNvPr id="4" name="TextBox 3"/>
          <p:cNvSpPr txBox="1"/>
          <p:nvPr/>
        </p:nvSpPr>
        <p:spPr>
          <a:xfrm>
            <a:off x="838200" y="5638800"/>
            <a:ext cx="2743200" cy="707886"/>
          </a:xfrm>
          <a:prstGeom prst="rect">
            <a:avLst/>
          </a:prstGeom>
          <a:noFill/>
        </p:spPr>
        <p:txBody>
          <a:bodyPr wrap="square" rtlCol="0">
            <a:spAutoFit/>
          </a:bodyPr>
          <a:lstStyle/>
          <a:p>
            <a:pPr algn="ctr"/>
            <a:r>
              <a:rPr lang="en-US" sz="4000" dirty="0" smtClean="0"/>
              <a:t>Cuốc bẫm</a:t>
            </a:r>
            <a:endParaRPr lang="en-US" sz="4000" dirty="0"/>
          </a:p>
        </p:txBody>
      </p:sp>
      <p:sp>
        <p:nvSpPr>
          <p:cNvPr id="5" name="TextBox 4"/>
          <p:cNvSpPr txBox="1"/>
          <p:nvPr/>
        </p:nvSpPr>
        <p:spPr>
          <a:xfrm>
            <a:off x="5791200" y="2057400"/>
            <a:ext cx="2743200" cy="707886"/>
          </a:xfrm>
          <a:prstGeom prst="rect">
            <a:avLst/>
          </a:prstGeom>
          <a:noFill/>
        </p:spPr>
        <p:txBody>
          <a:bodyPr wrap="square" rtlCol="0">
            <a:spAutoFit/>
          </a:bodyPr>
          <a:lstStyle/>
          <a:p>
            <a:pPr algn="ctr"/>
            <a:r>
              <a:rPr lang="en-US" sz="4000" dirty="0" smtClean="0"/>
              <a:t>Trồng</a:t>
            </a:r>
            <a:endParaRPr lang="en-US" sz="4000" dirty="0"/>
          </a:p>
        </p:txBody>
      </p:sp>
    </p:spTree>
    <p:extLst>
      <p:ext uri="{BB962C8B-B14F-4D97-AF65-F5344CB8AC3E}">
        <p14:creationId xmlns:p14="http://schemas.microsoft.com/office/powerpoint/2010/main" val="3337984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4)">
                                      <p:cBhvr>
                                        <p:cTn id="7" dur="2000"/>
                                        <p:tgtEl>
                                          <p:spTgt spid="3"/>
                                        </p:tgtEl>
                                      </p:cBhvr>
                                    </p:animEffect>
                                  </p:childTnLst>
                                </p:cTn>
                              </p:par>
                              <p:par>
                                <p:cTn id="8" presetID="21" presetClass="entr" presetSubtype="4"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heel(4)">
                                      <p:cBhvr>
                                        <p:cTn id="10"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1312" y="1584100"/>
            <a:ext cx="9132687" cy="4800801"/>
          </a:xfrm>
          <a:prstGeom prst="rect">
            <a:avLst/>
          </a:prstGeom>
        </p:spPr>
      </p:pic>
    </p:spTree>
    <p:extLst>
      <p:ext uri="{BB962C8B-B14F-4D97-AF65-F5344CB8AC3E}">
        <p14:creationId xmlns:p14="http://schemas.microsoft.com/office/powerpoint/2010/main" val="28319588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08568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1312" y="1584100"/>
            <a:ext cx="9132687" cy="4800801"/>
          </a:xfrm>
          <a:prstGeom prst="rect">
            <a:avLst/>
          </a:prstGeom>
        </p:spPr>
      </p:pic>
    </p:spTree>
    <p:extLst>
      <p:ext uri="{BB962C8B-B14F-4D97-AF65-F5344CB8AC3E}">
        <p14:creationId xmlns:p14="http://schemas.microsoft.com/office/powerpoint/2010/main" val="17903638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p Ribbon 1"/>
          <p:cNvSpPr/>
          <p:nvPr/>
        </p:nvSpPr>
        <p:spPr>
          <a:xfrm>
            <a:off x="228600" y="1371600"/>
            <a:ext cx="3505200" cy="1143000"/>
          </a:xfrm>
          <a:prstGeom prst="ribbon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u="sng" dirty="0" smtClean="0"/>
              <a:t>Bài tập</a:t>
            </a:r>
            <a:endParaRPr lang="en-US" sz="4000" u="sng" dirty="0"/>
          </a:p>
        </p:txBody>
      </p:sp>
      <p:sp>
        <p:nvSpPr>
          <p:cNvPr id="3" name="Text Box 5"/>
          <p:cNvSpPr txBox="1">
            <a:spLocks noChangeArrowheads="1"/>
          </p:cNvSpPr>
          <p:nvPr/>
        </p:nvSpPr>
        <p:spPr bwMode="auto">
          <a:xfrm>
            <a:off x="838200" y="2133600"/>
            <a:ext cx="7010400" cy="1477328"/>
          </a:xfrm>
          <a:prstGeom prst="rect">
            <a:avLst/>
          </a:prstGeom>
          <a:noFill/>
          <a:ln w="9525">
            <a:noFill/>
            <a:miter lim="800000"/>
            <a:headEnd/>
            <a:tailEnd/>
          </a:ln>
        </p:spPr>
        <p:txBody>
          <a:bodyPr>
            <a:spAutoFit/>
          </a:bodyPr>
          <a:lstStyle/>
          <a:p>
            <a:r>
              <a:rPr lang="en-US" sz="3600" b="1">
                <a:latin typeface="Times New Roman" pitchFamily="18" charset="0"/>
                <a:cs typeface="Times New Roman" pitchFamily="18" charset="0"/>
              </a:rPr>
              <a:t>                         </a:t>
            </a:r>
          </a:p>
          <a:p>
            <a:pPr>
              <a:spcBef>
                <a:spcPct val="50000"/>
              </a:spcBef>
            </a:pPr>
            <a:r>
              <a:rPr lang="en-US" sz="3600" b="1">
                <a:latin typeface="Times New Roman" pitchFamily="18" charset="0"/>
                <a:cs typeface="Times New Roman" pitchFamily="18" charset="0"/>
              </a:rPr>
              <a:t>             </a:t>
            </a:r>
          </a:p>
        </p:txBody>
      </p:sp>
      <p:sp>
        <p:nvSpPr>
          <p:cNvPr id="4" name="Line 17"/>
          <p:cNvSpPr>
            <a:spLocks noChangeShapeType="1"/>
          </p:cNvSpPr>
          <p:nvPr/>
        </p:nvSpPr>
        <p:spPr bwMode="auto">
          <a:xfrm>
            <a:off x="4038600" y="3776663"/>
            <a:ext cx="0" cy="0"/>
          </a:xfrm>
          <a:prstGeom prst="line">
            <a:avLst/>
          </a:prstGeom>
          <a:noFill/>
          <a:ln w="9525">
            <a:solidFill>
              <a:schemeClr val="tx1"/>
            </a:solidFill>
            <a:round/>
            <a:headEnd/>
            <a:tailEnd/>
          </a:ln>
        </p:spPr>
        <p:txBody>
          <a:bodyPr/>
          <a:lstStyle/>
          <a:p>
            <a:endParaRPr lang="en-US" sz="3600">
              <a:latin typeface="Times New Roman" pitchFamily="18" charset="0"/>
              <a:cs typeface="Times New Roman" pitchFamily="18" charset="0"/>
            </a:endParaRPr>
          </a:p>
        </p:txBody>
      </p:sp>
      <p:sp>
        <p:nvSpPr>
          <p:cNvPr id="5" name="Text Box 6"/>
          <p:cNvSpPr txBox="1">
            <a:spLocks noChangeArrowheads="1"/>
          </p:cNvSpPr>
          <p:nvPr/>
        </p:nvSpPr>
        <p:spPr bwMode="auto">
          <a:xfrm>
            <a:off x="228600" y="3352800"/>
            <a:ext cx="8610600" cy="1754187"/>
          </a:xfrm>
          <a:prstGeom prst="rect">
            <a:avLst/>
          </a:prstGeom>
          <a:noFill/>
          <a:ln w="9525">
            <a:noFill/>
            <a:miter lim="800000"/>
            <a:headEnd/>
            <a:tailEnd/>
          </a:ln>
        </p:spPr>
        <p:txBody>
          <a:bodyPr>
            <a:spAutoFit/>
          </a:bodyPr>
          <a:lstStyle/>
          <a:p>
            <a:r>
              <a:rPr lang="en-US" sz="3600" b="1" dirty="0">
                <a:latin typeface="Times New Roman" pitchFamily="18" charset="0"/>
                <a:cs typeface="Times New Roman" pitchFamily="18" charset="0"/>
              </a:rPr>
              <a:t> - voi h… vòi		   -  m…. màng</a:t>
            </a:r>
          </a:p>
          <a:p>
            <a:endParaRPr lang="en-US" sz="3600" b="1" dirty="0">
              <a:latin typeface="Times New Roman" pitchFamily="18" charset="0"/>
              <a:cs typeface="Times New Roman" pitchFamily="18" charset="0"/>
            </a:endParaRPr>
          </a:p>
          <a:p>
            <a:r>
              <a:rPr lang="en-US" sz="3600" b="1" dirty="0">
                <a:latin typeface="Times New Roman" pitchFamily="18" charset="0"/>
                <a:cs typeface="Times New Roman" pitchFamily="18" charset="0"/>
              </a:rPr>
              <a:t> -  th…  nhỏ	         -  chanh ch…..</a:t>
            </a:r>
          </a:p>
        </p:txBody>
      </p:sp>
      <p:sp>
        <p:nvSpPr>
          <p:cNvPr id="6" name="Text Box 8"/>
          <p:cNvSpPr txBox="1">
            <a:spLocks noChangeArrowheads="1"/>
          </p:cNvSpPr>
          <p:nvPr/>
        </p:nvSpPr>
        <p:spPr bwMode="auto">
          <a:xfrm>
            <a:off x="3276600" y="3776663"/>
            <a:ext cx="184150" cy="646112"/>
          </a:xfrm>
          <a:prstGeom prst="rect">
            <a:avLst/>
          </a:prstGeom>
          <a:noFill/>
          <a:ln w="9525">
            <a:noFill/>
            <a:miter lim="800000"/>
            <a:headEnd/>
            <a:tailEnd/>
          </a:ln>
        </p:spPr>
        <p:txBody>
          <a:bodyPr wrap="none">
            <a:spAutoFit/>
          </a:bodyPr>
          <a:lstStyle/>
          <a:p>
            <a:endParaRPr lang="vi-VN" sz="3600">
              <a:latin typeface="Times New Roman" pitchFamily="18" charset="0"/>
              <a:cs typeface="Times New Roman" pitchFamily="18" charset="0"/>
            </a:endParaRPr>
          </a:p>
        </p:txBody>
      </p:sp>
      <p:sp>
        <p:nvSpPr>
          <p:cNvPr id="7" name="Text Box 11">
            <a:hlinkClick r:id="rId2" action="ppaction://hlinksldjump"/>
          </p:cNvPr>
          <p:cNvSpPr txBox="1">
            <a:spLocks noChangeArrowheads="1"/>
          </p:cNvSpPr>
          <p:nvPr/>
        </p:nvSpPr>
        <p:spPr bwMode="auto">
          <a:xfrm>
            <a:off x="1524000" y="3352800"/>
            <a:ext cx="914400" cy="646112"/>
          </a:xfrm>
          <a:prstGeom prst="rect">
            <a:avLst/>
          </a:prstGeom>
          <a:noFill/>
          <a:ln w="9525">
            <a:noFill/>
            <a:miter lim="800000"/>
            <a:headEnd/>
            <a:tailEnd/>
          </a:ln>
        </p:spPr>
        <p:txBody>
          <a:bodyPr>
            <a:spAutoFit/>
          </a:bodyPr>
          <a:lstStyle/>
          <a:p>
            <a:pPr>
              <a:spcBef>
                <a:spcPct val="50000"/>
              </a:spcBef>
            </a:pPr>
            <a:r>
              <a:rPr lang="en-US" sz="3600" b="1" dirty="0">
                <a:solidFill>
                  <a:srgbClr val="FF3300"/>
                </a:solidFill>
                <a:latin typeface="Times New Roman" pitchFamily="18" charset="0"/>
                <a:cs typeface="Times New Roman" pitchFamily="18" charset="0"/>
              </a:rPr>
              <a:t>uơ</a:t>
            </a:r>
          </a:p>
        </p:txBody>
      </p:sp>
      <p:sp>
        <p:nvSpPr>
          <p:cNvPr id="8" name="Text Box 12">
            <a:hlinkClick r:id="rId3" action="ppaction://hlinksldjump"/>
          </p:cNvPr>
          <p:cNvSpPr txBox="1">
            <a:spLocks noChangeArrowheads="1"/>
          </p:cNvSpPr>
          <p:nvPr/>
        </p:nvSpPr>
        <p:spPr bwMode="auto">
          <a:xfrm>
            <a:off x="4953000" y="3352800"/>
            <a:ext cx="914400" cy="646112"/>
          </a:xfrm>
          <a:prstGeom prst="rect">
            <a:avLst/>
          </a:prstGeom>
          <a:noFill/>
          <a:ln w="9525">
            <a:solidFill>
              <a:schemeClr val="bg1"/>
            </a:solidFill>
            <a:miter lim="800000"/>
            <a:headEnd/>
            <a:tailEnd/>
          </a:ln>
        </p:spPr>
        <p:txBody>
          <a:bodyPr>
            <a:spAutoFit/>
          </a:bodyPr>
          <a:lstStyle/>
          <a:p>
            <a:pPr>
              <a:spcBef>
                <a:spcPct val="50000"/>
              </a:spcBef>
            </a:pPr>
            <a:r>
              <a:rPr lang="en-US" sz="3600" b="1" dirty="0">
                <a:solidFill>
                  <a:srgbClr val="FF3300"/>
                </a:solidFill>
                <a:latin typeface="Times New Roman" pitchFamily="18" charset="0"/>
                <a:cs typeface="Times New Roman" pitchFamily="18" charset="0"/>
              </a:rPr>
              <a:t>ùa</a:t>
            </a:r>
          </a:p>
        </p:txBody>
      </p:sp>
      <p:sp>
        <p:nvSpPr>
          <p:cNvPr id="9" name="Text Box 13">
            <a:hlinkClick r:id="rId3" action="ppaction://hlinksldjump"/>
          </p:cNvPr>
          <p:cNvSpPr txBox="1">
            <a:spLocks noChangeArrowheads="1"/>
          </p:cNvSpPr>
          <p:nvPr/>
        </p:nvSpPr>
        <p:spPr bwMode="auto">
          <a:xfrm>
            <a:off x="1143000" y="4419600"/>
            <a:ext cx="914400" cy="646113"/>
          </a:xfrm>
          <a:prstGeom prst="rect">
            <a:avLst/>
          </a:prstGeom>
          <a:noFill/>
          <a:ln w="9525">
            <a:noFill/>
            <a:miter lim="800000"/>
            <a:headEnd/>
            <a:tailEnd/>
          </a:ln>
        </p:spPr>
        <p:txBody>
          <a:bodyPr>
            <a:spAutoFit/>
          </a:bodyPr>
          <a:lstStyle/>
          <a:p>
            <a:pPr>
              <a:spcBef>
                <a:spcPct val="50000"/>
              </a:spcBef>
            </a:pPr>
            <a:r>
              <a:rPr lang="en-US" sz="3600" b="1" dirty="0">
                <a:solidFill>
                  <a:srgbClr val="FF3300"/>
                </a:solidFill>
                <a:latin typeface="Times New Roman" pitchFamily="18" charset="0"/>
                <a:cs typeface="Times New Roman" pitchFamily="18" charset="0"/>
              </a:rPr>
              <a:t>uở</a:t>
            </a:r>
          </a:p>
        </p:txBody>
      </p:sp>
      <p:sp>
        <p:nvSpPr>
          <p:cNvPr id="10" name="Text Box 14">
            <a:hlinkClick r:id="rId4" action="ppaction://hlinksldjump"/>
          </p:cNvPr>
          <p:cNvSpPr txBox="1">
            <a:spLocks noChangeArrowheads="1"/>
          </p:cNvSpPr>
          <p:nvPr/>
        </p:nvSpPr>
        <p:spPr bwMode="auto">
          <a:xfrm>
            <a:off x="6172200" y="4419600"/>
            <a:ext cx="914400" cy="646113"/>
          </a:xfrm>
          <a:prstGeom prst="rect">
            <a:avLst/>
          </a:prstGeom>
          <a:noFill/>
          <a:ln w="9525">
            <a:noFill/>
            <a:miter lim="800000"/>
            <a:headEnd/>
            <a:tailEnd/>
          </a:ln>
        </p:spPr>
        <p:txBody>
          <a:bodyPr>
            <a:spAutoFit/>
          </a:bodyPr>
          <a:lstStyle/>
          <a:p>
            <a:pPr>
              <a:spcBef>
                <a:spcPct val="50000"/>
              </a:spcBef>
            </a:pPr>
            <a:r>
              <a:rPr lang="en-US" sz="3600" b="1" dirty="0">
                <a:solidFill>
                  <a:srgbClr val="FF3300"/>
                </a:solidFill>
                <a:latin typeface="Times New Roman" pitchFamily="18" charset="0"/>
                <a:cs typeface="Times New Roman" pitchFamily="18" charset="0"/>
              </a:rPr>
              <a:t>ua</a:t>
            </a:r>
          </a:p>
        </p:txBody>
      </p:sp>
      <p:sp>
        <p:nvSpPr>
          <p:cNvPr id="11" name="TextBox 10"/>
          <p:cNvSpPr txBox="1">
            <a:spLocks noChangeArrowheads="1"/>
          </p:cNvSpPr>
          <p:nvPr/>
        </p:nvSpPr>
        <p:spPr bwMode="auto">
          <a:xfrm>
            <a:off x="609600" y="2514600"/>
            <a:ext cx="8077200" cy="1200329"/>
          </a:xfrm>
          <a:prstGeom prst="rect">
            <a:avLst/>
          </a:prstGeom>
          <a:noFill/>
          <a:ln w="9525">
            <a:noFill/>
            <a:miter lim="800000"/>
            <a:headEnd/>
            <a:tailEnd/>
          </a:ln>
        </p:spPr>
        <p:txBody>
          <a:bodyPr wrap="square">
            <a:spAutoFit/>
          </a:bodyPr>
          <a:lstStyle/>
          <a:p>
            <a:r>
              <a:rPr lang="en-US" sz="3600" b="1" u="sng" dirty="0">
                <a:latin typeface="Times New Roman" pitchFamily="18" charset="0"/>
                <a:cs typeface="Times New Roman" pitchFamily="18" charset="0"/>
              </a:rPr>
              <a:t>Bài 2</a:t>
            </a:r>
            <a:r>
              <a:rPr lang="en-US" sz="3600" b="1" dirty="0">
                <a:latin typeface="Times New Roman" pitchFamily="18" charset="0"/>
                <a:cs typeface="Times New Roman" pitchFamily="18" charset="0"/>
              </a:rPr>
              <a:t>. Điền vào chỗ trống</a:t>
            </a:r>
            <a:r>
              <a:rPr lang="en-US" sz="3600" b="1" dirty="0">
                <a:solidFill>
                  <a:srgbClr val="FF0000"/>
                </a:solidFill>
                <a:latin typeface="Times New Roman" pitchFamily="18" charset="0"/>
                <a:cs typeface="Times New Roman" pitchFamily="18" charset="0"/>
              </a:rPr>
              <a:t> </a:t>
            </a:r>
            <a:r>
              <a:rPr lang="en-US" sz="3600" b="1" i="1" dirty="0">
                <a:solidFill>
                  <a:srgbClr val="FF0000"/>
                </a:solidFill>
                <a:latin typeface="Times New Roman" pitchFamily="18" charset="0"/>
                <a:cs typeface="Times New Roman" pitchFamily="18" charset="0"/>
              </a:rPr>
              <a:t>ua</a:t>
            </a:r>
            <a:r>
              <a:rPr lang="en-US" sz="3600" b="1" dirty="0">
                <a:solidFill>
                  <a:srgbClr val="FF0000"/>
                </a:solidFill>
                <a:latin typeface="Times New Roman" pitchFamily="18" charset="0"/>
                <a:cs typeface="Times New Roman" pitchFamily="18" charset="0"/>
              </a:rPr>
              <a:t> </a:t>
            </a:r>
            <a:r>
              <a:rPr lang="en-US" sz="3600" b="1" dirty="0">
                <a:latin typeface="Times New Roman" pitchFamily="18" charset="0"/>
                <a:cs typeface="Times New Roman" pitchFamily="18" charset="0"/>
              </a:rPr>
              <a:t>hay </a:t>
            </a:r>
            <a:r>
              <a:rPr lang="en-US" sz="3600" b="1" i="1" dirty="0">
                <a:solidFill>
                  <a:srgbClr val="FF0000"/>
                </a:solidFill>
                <a:latin typeface="Times New Roman" pitchFamily="18" charset="0"/>
                <a:cs typeface="Times New Roman" pitchFamily="18" charset="0"/>
              </a:rPr>
              <a:t>uơ</a:t>
            </a:r>
            <a:r>
              <a:rPr lang="en-US" sz="3600" b="1" dirty="0">
                <a:solidFill>
                  <a:srgbClr val="FF0000"/>
                </a:solidFill>
                <a:latin typeface="Times New Roman" pitchFamily="18" charset="0"/>
                <a:cs typeface="Times New Roman" pitchFamily="18" charset="0"/>
              </a:rPr>
              <a:t> </a:t>
            </a:r>
            <a:r>
              <a:rPr lang="en-US" sz="3600" b="1" dirty="0">
                <a:latin typeface="Times New Roman" pitchFamily="18" charset="0"/>
                <a:cs typeface="Times New Roman" pitchFamily="18" charset="0"/>
              </a:rPr>
              <a:t>?</a:t>
            </a:r>
          </a:p>
          <a:p>
            <a:endParaRPr lang="vi-VN" sz="3600" b="1" dirty="0">
              <a:latin typeface="Times New Roman" pitchFamily="18" charset="0"/>
              <a:cs typeface="Times New Roman" pitchFamily="18" charset="0"/>
            </a:endParaRPr>
          </a:p>
        </p:txBody>
      </p:sp>
    </p:spTree>
    <p:extLst>
      <p:ext uri="{BB962C8B-B14F-4D97-AF65-F5344CB8AC3E}">
        <p14:creationId xmlns:p14="http://schemas.microsoft.com/office/powerpoint/2010/main" val="23370396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plus(in)">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2000" fill="hold"/>
                                        <p:tgtEl>
                                          <p:spTgt spid="7"/>
                                        </p:tgtEl>
                                        <p:attrNameLst>
                                          <p:attrName>ppt_x</p:attrName>
                                        </p:attrNameLst>
                                      </p:cBhvr>
                                      <p:tavLst>
                                        <p:tav tm="0">
                                          <p:val>
                                            <p:strVal val="#ppt_x"/>
                                          </p:val>
                                        </p:tav>
                                        <p:tav tm="100000">
                                          <p:val>
                                            <p:strVal val="#ppt_x"/>
                                          </p:val>
                                        </p:tav>
                                      </p:tavLst>
                                    </p:anim>
                                    <p:anim calcmode="lin" valueType="num">
                                      <p:cBhvr additive="base">
                                        <p:cTn id="13" dur="20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8" presetClass="entr" presetSubtype="16" fill="hold" grpId="0" nodeType="click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diamond(in)">
                                      <p:cBhvr>
                                        <p:cTn id="18" dur="2000"/>
                                        <p:tgtEl>
                                          <p:spTgt spid="8"/>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anim calcmode="lin" valueType="num">
                                      <p:cBhvr additive="base">
                                        <p:cTn id="23" dur="2000" fill="hold"/>
                                        <p:tgtEl>
                                          <p:spTgt spid="9"/>
                                        </p:tgtEl>
                                        <p:attrNameLst>
                                          <p:attrName>ppt_x</p:attrName>
                                        </p:attrNameLst>
                                      </p:cBhvr>
                                      <p:tavLst>
                                        <p:tav tm="0">
                                          <p:val>
                                            <p:strVal val="#ppt_x"/>
                                          </p:val>
                                        </p:tav>
                                        <p:tav tm="100000">
                                          <p:val>
                                            <p:strVal val="#ppt_x"/>
                                          </p:val>
                                        </p:tav>
                                      </p:tavLst>
                                    </p:anim>
                                    <p:anim calcmode="lin" valueType="num">
                                      <p:cBhvr additive="base">
                                        <p:cTn id="24" dur="20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10"/>
                                        </p:tgtEl>
                                        <p:attrNameLst>
                                          <p:attrName>style.visibility</p:attrName>
                                        </p:attrNameLst>
                                      </p:cBhvr>
                                      <p:to>
                                        <p:strVal val="visible"/>
                                      </p:to>
                                    </p:set>
                                    <p:anim calcmode="lin" valueType="num">
                                      <p:cBhvr additive="base">
                                        <p:cTn id="29" dur="2000" fill="hold"/>
                                        <p:tgtEl>
                                          <p:spTgt spid="10"/>
                                        </p:tgtEl>
                                        <p:attrNameLst>
                                          <p:attrName>ppt_x</p:attrName>
                                        </p:attrNameLst>
                                      </p:cBhvr>
                                      <p:tavLst>
                                        <p:tav tm="0">
                                          <p:val>
                                            <p:strVal val="#ppt_x"/>
                                          </p:val>
                                        </p:tav>
                                        <p:tav tm="100000">
                                          <p:val>
                                            <p:strVal val="#ppt_x"/>
                                          </p:val>
                                        </p:tav>
                                      </p:tavLst>
                                    </p:anim>
                                    <p:anim calcmode="lin" valueType="num">
                                      <p:cBhvr additive="base">
                                        <p:cTn id="30" dur="20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8" grpId="0" animBg="1"/>
      <p:bldP spid="9" grpId="0"/>
      <p:bldP spid="10"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22</TotalTime>
  <Words>371</Words>
  <Application>Microsoft Office PowerPoint</Application>
  <PresentationFormat>On-screen Show (4:3)</PresentationFormat>
  <Paragraphs>88</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Calibri Light</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Hằng Thân Thị Thúy</dc:creator>
  <cp:lastModifiedBy>Hằng Thân Thị Thúy</cp:lastModifiedBy>
  <cp:revision>7</cp:revision>
  <dcterms:modified xsi:type="dcterms:W3CDTF">2017-03-21T03:04:28Z</dcterms:modified>
</cp:coreProperties>
</file>